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7" r:id="rId1"/>
  </p:sldMasterIdLst>
  <p:notesMasterIdLst>
    <p:notesMasterId r:id="rId129"/>
  </p:notesMasterIdLst>
  <p:sldIdLst>
    <p:sldId id="256" r:id="rId2"/>
    <p:sldId id="313" r:id="rId3"/>
    <p:sldId id="314" r:id="rId4"/>
    <p:sldId id="315" r:id="rId5"/>
    <p:sldId id="316" r:id="rId6"/>
    <p:sldId id="335" r:id="rId7"/>
    <p:sldId id="336" r:id="rId8"/>
    <p:sldId id="317" r:id="rId9"/>
    <p:sldId id="327" r:id="rId10"/>
    <p:sldId id="319" r:id="rId11"/>
    <p:sldId id="462" r:id="rId12"/>
    <p:sldId id="463" r:id="rId13"/>
    <p:sldId id="328" r:id="rId14"/>
    <p:sldId id="320" r:id="rId15"/>
    <p:sldId id="340" r:id="rId16"/>
    <p:sldId id="342" r:id="rId17"/>
    <p:sldId id="338" r:id="rId18"/>
    <p:sldId id="464" r:id="rId19"/>
    <p:sldId id="343" r:id="rId20"/>
    <p:sldId id="469" r:id="rId21"/>
    <p:sldId id="465" r:id="rId22"/>
    <p:sldId id="350" r:id="rId23"/>
    <p:sldId id="321" r:id="rId24"/>
    <p:sldId id="322" r:id="rId25"/>
    <p:sldId id="323" r:id="rId26"/>
    <p:sldId id="351" r:id="rId27"/>
    <p:sldId id="466" r:id="rId28"/>
    <p:sldId id="467" r:id="rId29"/>
    <p:sldId id="468" r:id="rId30"/>
    <p:sldId id="376" r:id="rId31"/>
    <p:sldId id="385" r:id="rId32"/>
    <p:sldId id="470" r:id="rId33"/>
    <p:sldId id="471" r:id="rId34"/>
    <p:sldId id="364" r:id="rId35"/>
    <p:sldId id="392" r:id="rId36"/>
    <p:sldId id="393" r:id="rId37"/>
    <p:sldId id="324" r:id="rId38"/>
    <p:sldId id="472" r:id="rId39"/>
    <p:sldId id="325" r:id="rId40"/>
    <p:sldId id="361" r:id="rId41"/>
    <p:sldId id="371" r:id="rId42"/>
    <p:sldId id="367" r:id="rId43"/>
    <p:sldId id="368" r:id="rId44"/>
    <p:sldId id="473" r:id="rId45"/>
    <p:sldId id="394" r:id="rId46"/>
    <p:sldId id="326" r:id="rId47"/>
    <p:sldId id="329" r:id="rId48"/>
    <p:sldId id="257" r:id="rId49"/>
    <p:sldId id="258" r:id="rId50"/>
    <p:sldId id="273" r:id="rId51"/>
    <p:sldId id="309" r:id="rId52"/>
    <p:sldId id="415" r:id="rId53"/>
    <p:sldId id="259" r:id="rId54"/>
    <p:sldId id="474" r:id="rId55"/>
    <p:sldId id="276" r:id="rId56"/>
    <p:sldId id="277" r:id="rId57"/>
    <p:sldId id="452" r:id="rId58"/>
    <p:sldId id="279" r:id="rId59"/>
    <p:sldId id="280" r:id="rId60"/>
    <p:sldId id="281" r:id="rId61"/>
    <p:sldId id="282" r:id="rId62"/>
    <p:sldId id="421" r:id="rId63"/>
    <p:sldId id="283" r:id="rId64"/>
    <p:sldId id="330" r:id="rId65"/>
    <p:sldId id="475" r:id="rId66"/>
    <p:sldId id="476" r:id="rId67"/>
    <p:sldId id="477" r:id="rId68"/>
    <p:sldId id="331" r:id="rId69"/>
    <p:sldId id="284" r:id="rId70"/>
    <p:sldId id="285" r:id="rId71"/>
    <p:sldId id="286" r:id="rId72"/>
    <p:sldId id="422" r:id="rId73"/>
    <p:sldId id="287" r:id="rId74"/>
    <p:sldId id="288" r:id="rId75"/>
    <p:sldId id="424" r:id="rId76"/>
    <p:sldId id="289" r:id="rId77"/>
    <p:sldId id="290" r:id="rId78"/>
    <p:sldId id="453" r:id="rId79"/>
    <p:sldId id="291" r:id="rId80"/>
    <p:sldId id="454" r:id="rId81"/>
    <p:sldId id="455" r:id="rId82"/>
    <p:sldId id="425" r:id="rId83"/>
    <p:sldId id="456" r:id="rId84"/>
    <p:sldId id="294" r:id="rId85"/>
    <p:sldId id="295" r:id="rId86"/>
    <p:sldId id="458" r:id="rId87"/>
    <p:sldId id="296" r:id="rId88"/>
    <p:sldId id="297" r:id="rId89"/>
    <p:sldId id="459" r:id="rId90"/>
    <p:sldId id="298" r:id="rId91"/>
    <p:sldId id="300" r:id="rId92"/>
    <p:sldId id="460" r:id="rId93"/>
    <p:sldId id="306" r:id="rId94"/>
    <p:sldId id="299" r:id="rId95"/>
    <p:sldId id="302" r:id="rId96"/>
    <p:sldId id="426" r:id="rId97"/>
    <p:sldId id="303" r:id="rId98"/>
    <p:sldId id="304" r:id="rId99"/>
    <p:sldId id="305" r:id="rId100"/>
    <p:sldId id="435" r:id="rId101"/>
    <p:sldId id="436" r:id="rId102"/>
    <p:sldId id="478" r:id="rId103"/>
    <p:sldId id="479" r:id="rId104"/>
    <p:sldId id="480" r:id="rId105"/>
    <p:sldId id="481" r:id="rId106"/>
    <p:sldId id="443" r:id="rId107"/>
    <p:sldId id="444" r:id="rId108"/>
    <p:sldId id="445" r:id="rId109"/>
    <p:sldId id="446" r:id="rId110"/>
    <p:sldId id="447" r:id="rId111"/>
    <p:sldId id="449" r:id="rId112"/>
    <p:sldId id="450" r:id="rId113"/>
    <p:sldId id="332" r:id="rId114"/>
    <p:sldId id="482" r:id="rId115"/>
    <p:sldId id="483" r:id="rId116"/>
    <p:sldId id="428" r:id="rId117"/>
    <p:sldId id="427" r:id="rId118"/>
    <p:sldId id="429" r:id="rId119"/>
    <p:sldId id="430" r:id="rId120"/>
    <p:sldId id="431" r:id="rId121"/>
    <p:sldId id="432" r:id="rId122"/>
    <p:sldId id="308" r:id="rId123"/>
    <p:sldId id="484" r:id="rId124"/>
    <p:sldId id="485" r:id="rId125"/>
    <p:sldId id="397" r:id="rId126"/>
    <p:sldId id="400" r:id="rId127"/>
    <p:sldId id="486" r:id="rId128"/>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Comic Sans MS" panose="030F0702030302020204" pitchFamily="66" charset="0"/>
        <a:ea typeface="+mn-ea"/>
        <a:cs typeface="Arial" panose="020B0604020202020204" pitchFamily="34" charset="0"/>
      </a:defRPr>
    </a:lvl1pPr>
    <a:lvl2pPr marL="457200" algn="l" rtl="0" eaLnBrk="0" fontAlgn="base" hangingPunct="0">
      <a:spcBef>
        <a:spcPct val="0"/>
      </a:spcBef>
      <a:spcAft>
        <a:spcPct val="0"/>
      </a:spcAft>
      <a:defRPr sz="2400" kern="1200">
        <a:solidFill>
          <a:schemeClr val="tx1"/>
        </a:solidFill>
        <a:latin typeface="Comic Sans MS" panose="030F0702030302020204" pitchFamily="66" charset="0"/>
        <a:ea typeface="+mn-ea"/>
        <a:cs typeface="Arial" panose="020B0604020202020204" pitchFamily="34" charset="0"/>
      </a:defRPr>
    </a:lvl2pPr>
    <a:lvl3pPr marL="914400" algn="l" rtl="0" eaLnBrk="0" fontAlgn="base" hangingPunct="0">
      <a:spcBef>
        <a:spcPct val="0"/>
      </a:spcBef>
      <a:spcAft>
        <a:spcPct val="0"/>
      </a:spcAft>
      <a:defRPr sz="2400" kern="1200">
        <a:solidFill>
          <a:schemeClr val="tx1"/>
        </a:solidFill>
        <a:latin typeface="Comic Sans MS" panose="030F0702030302020204" pitchFamily="66" charset="0"/>
        <a:ea typeface="+mn-ea"/>
        <a:cs typeface="Arial" panose="020B0604020202020204" pitchFamily="34" charset="0"/>
      </a:defRPr>
    </a:lvl3pPr>
    <a:lvl4pPr marL="1371600" algn="l" rtl="0" eaLnBrk="0" fontAlgn="base" hangingPunct="0">
      <a:spcBef>
        <a:spcPct val="0"/>
      </a:spcBef>
      <a:spcAft>
        <a:spcPct val="0"/>
      </a:spcAft>
      <a:defRPr sz="2400" kern="1200">
        <a:solidFill>
          <a:schemeClr val="tx1"/>
        </a:solidFill>
        <a:latin typeface="Comic Sans MS" panose="030F0702030302020204" pitchFamily="66" charset="0"/>
        <a:ea typeface="+mn-ea"/>
        <a:cs typeface="Arial" panose="020B0604020202020204" pitchFamily="34" charset="0"/>
      </a:defRPr>
    </a:lvl4pPr>
    <a:lvl5pPr marL="1828800" algn="l" rtl="0" eaLnBrk="0" fontAlgn="base" hangingPunct="0">
      <a:spcBef>
        <a:spcPct val="0"/>
      </a:spcBef>
      <a:spcAft>
        <a:spcPct val="0"/>
      </a:spcAft>
      <a:defRPr sz="2400" kern="1200">
        <a:solidFill>
          <a:schemeClr val="tx1"/>
        </a:solidFill>
        <a:latin typeface="Comic Sans MS" panose="030F0702030302020204" pitchFamily="66" charset="0"/>
        <a:ea typeface="+mn-ea"/>
        <a:cs typeface="Arial" panose="020B0604020202020204" pitchFamily="34" charset="0"/>
      </a:defRPr>
    </a:lvl5pPr>
    <a:lvl6pPr marL="2286000" algn="l" defTabSz="914400" rtl="0" eaLnBrk="1" latinLnBrk="0" hangingPunct="1">
      <a:defRPr sz="2400" kern="1200">
        <a:solidFill>
          <a:schemeClr val="tx1"/>
        </a:solidFill>
        <a:latin typeface="Comic Sans MS" panose="030F0702030302020204" pitchFamily="66" charset="0"/>
        <a:ea typeface="+mn-ea"/>
        <a:cs typeface="Arial" panose="020B0604020202020204" pitchFamily="34" charset="0"/>
      </a:defRPr>
    </a:lvl6pPr>
    <a:lvl7pPr marL="2743200" algn="l" defTabSz="914400" rtl="0" eaLnBrk="1" latinLnBrk="0" hangingPunct="1">
      <a:defRPr sz="2400" kern="1200">
        <a:solidFill>
          <a:schemeClr val="tx1"/>
        </a:solidFill>
        <a:latin typeface="Comic Sans MS" panose="030F0702030302020204" pitchFamily="66" charset="0"/>
        <a:ea typeface="+mn-ea"/>
        <a:cs typeface="Arial" panose="020B0604020202020204" pitchFamily="34" charset="0"/>
      </a:defRPr>
    </a:lvl7pPr>
    <a:lvl8pPr marL="3200400" algn="l" defTabSz="914400" rtl="0" eaLnBrk="1" latinLnBrk="0" hangingPunct="1">
      <a:defRPr sz="2400" kern="1200">
        <a:solidFill>
          <a:schemeClr val="tx1"/>
        </a:solidFill>
        <a:latin typeface="Comic Sans MS" panose="030F0702030302020204" pitchFamily="66" charset="0"/>
        <a:ea typeface="+mn-ea"/>
        <a:cs typeface="Arial" panose="020B0604020202020204" pitchFamily="34" charset="0"/>
      </a:defRPr>
    </a:lvl8pPr>
    <a:lvl9pPr marL="3657600" algn="l" defTabSz="914400" rtl="0" eaLnBrk="1" latinLnBrk="0" hangingPunct="1">
      <a:defRPr sz="2400" kern="1200">
        <a:solidFill>
          <a:schemeClr val="tx1"/>
        </a:solidFill>
        <a:latin typeface="Comic Sans MS" panose="030F0702030302020204" pitchFamily="66"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309" autoAdjust="0"/>
    <p:restoredTop sz="93978" autoAdjust="0"/>
  </p:normalViewPr>
  <p:slideViewPr>
    <p:cSldViewPr>
      <p:cViewPr varScale="1">
        <p:scale>
          <a:sx n="80" d="100"/>
          <a:sy n="80" d="100"/>
        </p:scale>
        <p:origin x="798" y="78"/>
      </p:cViewPr>
      <p:guideLst>
        <p:guide orient="horz" pos="2160"/>
        <p:guide pos="2880"/>
      </p:guideLst>
    </p:cSldViewPr>
  </p:slideViewPr>
  <p:outlineViewPr>
    <p:cViewPr>
      <p:scale>
        <a:sx n="33" d="100"/>
        <a:sy n="33" d="100"/>
      </p:scale>
      <p:origin x="0" y="-15450"/>
    </p:cViewPr>
    <p:sldLst>
      <p:sld r:id="rId1" collapse="1"/>
    </p:sldLst>
  </p:outlineViewPr>
  <p:notesTextViewPr>
    <p:cViewPr>
      <p:scale>
        <a:sx n="100" d="100"/>
        <a:sy n="100" d="100"/>
      </p:scale>
      <p:origin x="0" y="0"/>
    </p:cViewPr>
  </p:notesTextViewPr>
  <p:sorterViewPr>
    <p:cViewPr varScale="1">
      <p:scale>
        <a:sx n="100" d="100"/>
        <a:sy n="100" d="100"/>
      </p:scale>
      <p:origin x="0" y="-1170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tableStyles" Target="tableStyle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126" Type="http://schemas.openxmlformats.org/officeDocument/2006/relationships/slide" Target="slides/slide125.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viewProps" Target="view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_rels/viewProps.xml.rels><?xml version="1.0" encoding="UTF-8" standalone="yes"?>
<Relationships xmlns="http://schemas.openxmlformats.org/package/2006/relationships"><Relationship Id="rId1" Type="http://schemas.openxmlformats.org/officeDocument/2006/relationships/slide" Target="slides/slide4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hangingPunct="1">
              <a:defRPr sz="1200"/>
            </a:lvl1pPr>
          </a:lstStyle>
          <a:p>
            <a:pPr>
              <a:defRPr/>
            </a:pPr>
            <a:endParaRPr lang="sr-Latn-R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hangingPunct="1">
              <a:defRPr sz="1200"/>
            </a:lvl1pPr>
          </a:lstStyle>
          <a:p>
            <a:pPr>
              <a:defRPr/>
            </a:pPr>
            <a:fld id="{BCA72B1C-4205-425C-A119-73C0A28D1A1A}" type="datetimeFigureOut">
              <a:rPr lang="sr-Latn-RS"/>
              <a:pPr>
                <a:defRPr/>
              </a:pPr>
              <a:t>20.02.2024</a:t>
            </a:fld>
            <a:endParaRPr lang="sr-Latn-R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pPr lvl="0"/>
            <a:endParaRPr lang="sr-Latn-RS" noProof="0" smtClean="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sr-Latn-RS" noProof="0" smtClean="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hangingPunct="1">
              <a:defRPr sz="1200"/>
            </a:lvl1pPr>
          </a:lstStyle>
          <a:p>
            <a:pPr>
              <a:defRPr/>
            </a:pPr>
            <a:endParaRPr lang="sr-Latn-R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hangingPunct="1">
              <a:defRPr sz="1200"/>
            </a:lvl1pPr>
          </a:lstStyle>
          <a:p>
            <a:pPr>
              <a:defRPr/>
            </a:pPr>
            <a:fld id="{1D43AF14-163C-497A-B928-331E53111225}" type="slidenum">
              <a:rPr lang="sr-Latn-RS"/>
              <a:pPr>
                <a:defRPr/>
              </a:pPr>
              <a:t>‹#›</a:t>
            </a:fld>
            <a:endParaRPr lang="sr-Latn-R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RS" altLang="en-US" smtClean="0"/>
          </a:p>
        </p:txBody>
      </p:sp>
      <p:sp>
        <p:nvSpPr>
          <p:cNvPr id="184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Comic Sans MS" panose="030F0702030302020204" pitchFamily="66" charset="0"/>
                <a:cs typeface="Arial" panose="020B0604020202020204" pitchFamily="34" charset="0"/>
              </a:defRPr>
            </a:lvl1pPr>
            <a:lvl2pPr marL="742950" indent="-285750">
              <a:defRPr sz="2400">
                <a:solidFill>
                  <a:schemeClr val="tx1"/>
                </a:solidFill>
                <a:latin typeface="Comic Sans MS" panose="030F0702030302020204" pitchFamily="66" charset="0"/>
                <a:cs typeface="Arial" panose="020B0604020202020204" pitchFamily="34" charset="0"/>
              </a:defRPr>
            </a:lvl2pPr>
            <a:lvl3pPr marL="1143000" indent="-228600">
              <a:defRPr sz="2400">
                <a:solidFill>
                  <a:schemeClr val="tx1"/>
                </a:solidFill>
                <a:latin typeface="Comic Sans MS" panose="030F0702030302020204" pitchFamily="66" charset="0"/>
                <a:cs typeface="Arial" panose="020B0604020202020204" pitchFamily="34" charset="0"/>
              </a:defRPr>
            </a:lvl3pPr>
            <a:lvl4pPr marL="1600200" indent="-228600">
              <a:defRPr sz="2400">
                <a:solidFill>
                  <a:schemeClr val="tx1"/>
                </a:solidFill>
                <a:latin typeface="Comic Sans MS" panose="030F0702030302020204" pitchFamily="66" charset="0"/>
                <a:cs typeface="Arial" panose="020B0604020202020204" pitchFamily="34" charset="0"/>
              </a:defRPr>
            </a:lvl4pPr>
            <a:lvl5pPr marL="2057400" indent="-228600">
              <a:defRPr sz="24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9pPr>
          </a:lstStyle>
          <a:p>
            <a:fld id="{19E8B5E7-CC4B-4B39-864D-670B37496529}" type="slidenum">
              <a:rPr lang="sr-Latn-RS" altLang="en-US" sz="1200" smtClean="0"/>
              <a:pPr/>
              <a:t>1</a:t>
            </a:fld>
            <a:endParaRPr lang="sr-Latn-RS" altLang="en-US" sz="120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0" lang="en-US" sz="2000" b="0" i="0" u="none" strike="noStrike" kern="1200" cap="none" spc="0" normalizeH="0" baseline="0" noProof="0" dirty="0" smtClean="0">
                <a:ln w="3175" cmpd="sng">
                  <a:noFill/>
                </a:ln>
                <a:solidFill>
                  <a:srgbClr val="212121"/>
                </a:solidFill>
                <a:effectLst/>
                <a:uLnTx/>
                <a:uFillTx/>
                <a:latin typeface="Calibri" panose="020F0502020204030204" pitchFamily="34" charset="0"/>
                <a:ea typeface="+mj-ea"/>
                <a:cs typeface="+mj-cs"/>
              </a:rPr>
              <a:t>The clinical disorder or syndrome of insomnia</a:t>
            </a:r>
            <a:endParaRPr lang="en-US" dirty="0"/>
          </a:p>
        </p:txBody>
      </p:sp>
      <p:sp>
        <p:nvSpPr>
          <p:cNvPr id="4" name="Slide Number Placeholder 3"/>
          <p:cNvSpPr>
            <a:spLocks noGrp="1"/>
          </p:cNvSpPr>
          <p:nvPr>
            <p:ph type="sldNum" sz="quarter" idx="10"/>
          </p:nvPr>
        </p:nvSpPr>
        <p:spPr/>
        <p:txBody>
          <a:bodyPr/>
          <a:lstStyle/>
          <a:p>
            <a:pPr>
              <a:defRPr/>
            </a:pPr>
            <a:fld id="{1D43AF14-163C-497A-B928-331E53111225}" type="slidenum">
              <a:rPr lang="sr-Latn-RS" smtClean="0"/>
              <a:pPr>
                <a:defRPr/>
              </a:pPr>
              <a:t>21</a:t>
            </a:fld>
            <a:endParaRPr lang="sr-Latn-RS"/>
          </a:p>
        </p:txBody>
      </p:sp>
    </p:spTree>
    <p:extLst>
      <p:ext uri="{BB962C8B-B14F-4D97-AF65-F5344CB8AC3E}">
        <p14:creationId xmlns:p14="http://schemas.microsoft.com/office/powerpoint/2010/main" val="28454696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Comic Sans MS" panose="030F0702030302020204" pitchFamily="66" charset="0"/>
                <a:cs typeface="Arial" panose="020B0604020202020204" pitchFamily="34" charset="0"/>
              </a:defRPr>
            </a:lvl1pPr>
            <a:lvl2pPr marL="742950" indent="-285750">
              <a:defRPr sz="2400">
                <a:solidFill>
                  <a:schemeClr val="tx1"/>
                </a:solidFill>
                <a:latin typeface="Comic Sans MS" panose="030F0702030302020204" pitchFamily="66" charset="0"/>
                <a:cs typeface="Arial" panose="020B0604020202020204" pitchFamily="34" charset="0"/>
              </a:defRPr>
            </a:lvl2pPr>
            <a:lvl3pPr marL="1143000" indent="-228600">
              <a:defRPr sz="2400">
                <a:solidFill>
                  <a:schemeClr val="tx1"/>
                </a:solidFill>
                <a:latin typeface="Comic Sans MS" panose="030F0702030302020204" pitchFamily="66" charset="0"/>
                <a:cs typeface="Arial" panose="020B0604020202020204" pitchFamily="34" charset="0"/>
              </a:defRPr>
            </a:lvl3pPr>
            <a:lvl4pPr marL="1600200" indent="-228600">
              <a:defRPr sz="2400">
                <a:solidFill>
                  <a:schemeClr val="tx1"/>
                </a:solidFill>
                <a:latin typeface="Comic Sans MS" panose="030F0702030302020204" pitchFamily="66" charset="0"/>
                <a:cs typeface="Arial" panose="020B0604020202020204" pitchFamily="34" charset="0"/>
              </a:defRPr>
            </a:lvl4pPr>
            <a:lvl5pPr marL="2057400" indent="-228600">
              <a:defRPr sz="24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9pPr>
          </a:lstStyle>
          <a:p>
            <a:fld id="{7BEEF9D5-BEE9-4613-9EA8-24C00AAF9FE6}" type="slidenum">
              <a:rPr lang="sr-Latn-RS" altLang="en-US" sz="1200" smtClean="0"/>
              <a:pPr/>
              <a:t>25</a:t>
            </a:fld>
            <a:endParaRPr lang="sr-Latn-RS" altLang="en-US" sz="120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1D43AF14-163C-497A-B928-331E53111225}" type="slidenum">
              <a:rPr lang="sr-Latn-RS" smtClean="0"/>
              <a:pPr>
                <a:defRPr/>
              </a:pPr>
              <a:t>28</a:t>
            </a:fld>
            <a:endParaRPr lang="sr-Latn-RS"/>
          </a:p>
        </p:txBody>
      </p:sp>
    </p:spTree>
    <p:extLst>
      <p:ext uri="{BB962C8B-B14F-4D97-AF65-F5344CB8AC3E}">
        <p14:creationId xmlns:p14="http://schemas.microsoft.com/office/powerpoint/2010/main" val="31684432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Comic Sans MS" panose="030F0702030302020204" pitchFamily="66" charset="0"/>
                <a:cs typeface="Arial" panose="020B0604020202020204" pitchFamily="34" charset="0"/>
              </a:defRPr>
            </a:lvl1pPr>
            <a:lvl2pPr marL="742950" indent="-285750">
              <a:defRPr sz="2400">
                <a:solidFill>
                  <a:schemeClr val="tx1"/>
                </a:solidFill>
                <a:latin typeface="Comic Sans MS" panose="030F0702030302020204" pitchFamily="66" charset="0"/>
                <a:cs typeface="Arial" panose="020B0604020202020204" pitchFamily="34" charset="0"/>
              </a:defRPr>
            </a:lvl2pPr>
            <a:lvl3pPr marL="1143000" indent="-228600">
              <a:defRPr sz="2400">
                <a:solidFill>
                  <a:schemeClr val="tx1"/>
                </a:solidFill>
                <a:latin typeface="Comic Sans MS" panose="030F0702030302020204" pitchFamily="66" charset="0"/>
                <a:cs typeface="Arial" panose="020B0604020202020204" pitchFamily="34" charset="0"/>
              </a:defRPr>
            </a:lvl3pPr>
            <a:lvl4pPr marL="1600200" indent="-228600">
              <a:defRPr sz="2400">
                <a:solidFill>
                  <a:schemeClr val="tx1"/>
                </a:solidFill>
                <a:latin typeface="Comic Sans MS" panose="030F0702030302020204" pitchFamily="66" charset="0"/>
                <a:cs typeface="Arial" panose="020B0604020202020204" pitchFamily="34" charset="0"/>
              </a:defRPr>
            </a:lvl4pPr>
            <a:lvl5pPr marL="2057400" indent="-228600">
              <a:defRPr sz="24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9pPr>
          </a:lstStyle>
          <a:p>
            <a:fld id="{3030D6D0-1300-4DDF-860C-08A0A4BFC204}" type="slidenum">
              <a:rPr lang="en-US" altLang="en-US" sz="1200" smtClean="0"/>
              <a:pPr/>
              <a:t>41</a:t>
            </a:fld>
            <a:endParaRPr lang="en-US" altLang="en-US" sz="1200" dirty="0" smtClean="0"/>
          </a:p>
        </p:txBody>
      </p:sp>
      <p:sp>
        <p:nvSpPr>
          <p:cNvPr id="78851" name="Rectangle 2"/>
          <p:cNvSpPr>
            <a:spLocks noGrp="1" noRot="1" noChangeAspect="1" noChangeArrowheads="1" noTextEdit="1"/>
          </p:cNvSpPr>
          <p:nvPr>
            <p:ph type="sldImg"/>
          </p:nvPr>
        </p:nvSpPr>
        <p:spPr bwMode="auto">
          <a:xfrm>
            <a:off x="1144588" y="687388"/>
            <a:ext cx="4568825" cy="34258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78852" name="Rectangle 3"/>
          <p:cNvSpPr>
            <a:spLocks noGrp="1" noChangeArrowheads="1"/>
          </p:cNvSpPr>
          <p:nvPr>
            <p:ph type="body" idx="1"/>
          </p:nvPr>
        </p:nvSpPr>
        <p:spPr bwMode="auto">
          <a:xfrm>
            <a:off x="914400" y="4343400"/>
            <a:ext cx="5029200" cy="411480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numCol="1" anchor="t" anchorCtr="0" compatLnSpc="1">
            <a:prstTxWarp prst="textNoShape">
              <a:avLst/>
            </a:prstTxWarp>
          </a:bodyPr>
          <a:lstStyle/>
          <a:p>
            <a:pPr eaLnBrk="1" hangingPunct="1">
              <a:spcBef>
                <a:spcPct val="0"/>
              </a:spcBef>
            </a:pPr>
            <a:endParaRPr lang="en-GB" alt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Comic Sans MS" panose="030F0702030302020204" pitchFamily="66" charset="0"/>
                <a:cs typeface="Arial" panose="020B0604020202020204" pitchFamily="34" charset="0"/>
              </a:defRPr>
            </a:lvl1pPr>
            <a:lvl2pPr marL="742950" indent="-285750">
              <a:defRPr sz="2400">
                <a:solidFill>
                  <a:schemeClr val="tx1"/>
                </a:solidFill>
                <a:latin typeface="Comic Sans MS" panose="030F0702030302020204" pitchFamily="66" charset="0"/>
                <a:cs typeface="Arial" panose="020B0604020202020204" pitchFamily="34" charset="0"/>
              </a:defRPr>
            </a:lvl2pPr>
            <a:lvl3pPr marL="1143000" indent="-228600">
              <a:defRPr sz="2400">
                <a:solidFill>
                  <a:schemeClr val="tx1"/>
                </a:solidFill>
                <a:latin typeface="Comic Sans MS" panose="030F0702030302020204" pitchFamily="66" charset="0"/>
                <a:cs typeface="Arial" panose="020B0604020202020204" pitchFamily="34" charset="0"/>
              </a:defRPr>
            </a:lvl3pPr>
            <a:lvl4pPr marL="1600200" indent="-228600">
              <a:defRPr sz="2400">
                <a:solidFill>
                  <a:schemeClr val="tx1"/>
                </a:solidFill>
                <a:latin typeface="Comic Sans MS" panose="030F0702030302020204" pitchFamily="66" charset="0"/>
                <a:cs typeface="Arial" panose="020B0604020202020204" pitchFamily="34" charset="0"/>
              </a:defRPr>
            </a:lvl4pPr>
            <a:lvl5pPr marL="2057400" indent="-228600">
              <a:defRPr sz="24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9pPr>
          </a:lstStyle>
          <a:p>
            <a:fld id="{AB64DC75-607E-4A72-BB3C-AB705EE9FEAD}" type="slidenum">
              <a:rPr lang="en-US" altLang="en-US" sz="1200" smtClean="0"/>
              <a:pPr/>
              <a:t>42</a:t>
            </a:fld>
            <a:endParaRPr lang="en-US" altLang="en-US" sz="1200" dirty="0" smtClean="0"/>
          </a:p>
        </p:txBody>
      </p:sp>
      <p:sp>
        <p:nvSpPr>
          <p:cNvPr id="73731" name="Rectangle 2"/>
          <p:cNvSpPr>
            <a:spLocks noGrp="1" noRot="1" noChangeAspect="1" noChangeArrowheads="1" noTextEdit="1"/>
          </p:cNvSpPr>
          <p:nvPr>
            <p:ph type="sldImg"/>
          </p:nvPr>
        </p:nvSpPr>
        <p:spPr bwMode="auto">
          <a:xfrm>
            <a:off x="1144588" y="687388"/>
            <a:ext cx="4568825" cy="34258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73732" name="Rectangle 3"/>
          <p:cNvSpPr>
            <a:spLocks noGrp="1" noChangeArrowheads="1"/>
          </p:cNvSpPr>
          <p:nvPr>
            <p:ph type="body" idx="1"/>
          </p:nvPr>
        </p:nvSpPr>
        <p:spPr bwMode="auto">
          <a:xfrm>
            <a:off x="914400" y="4343400"/>
            <a:ext cx="5029200" cy="411480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numCol="1" anchor="t" anchorCtr="0" compatLnSpc="1">
            <a:prstTxWarp prst="textNoShape">
              <a:avLst/>
            </a:prstTxWarp>
          </a:bodyPr>
          <a:lstStyle/>
          <a:p>
            <a:pPr eaLnBrk="1" hangingPunct="1">
              <a:spcBef>
                <a:spcPct val="0"/>
              </a:spcBef>
            </a:pPr>
            <a:endParaRPr lang="en-GB" alt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Comic Sans MS" panose="030F0702030302020204" pitchFamily="66" charset="0"/>
                <a:cs typeface="Arial" panose="020B0604020202020204" pitchFamily="34" charset="0"/>
              </a:defRPr>
            </a:lvl1pPr>
            <a:lvl2pPr marL="742950" indent="-285750">
              <a:defRPr sz="2400">
                <a:solidFill>
                  <a:schemeClr val="tx1"/>
                </a:solidFill>
                <a:latin typeface="Comic Sans MS" panose="030F0702030302020204" pitchFamily="66" charset="0"/>
                <a:cs typeface="Arial" panose="020B0604020202020204" pitchFamily="34" charset="0"/>
              </a:defRPr>
            </a:lvl2pPr>
            <a:lvl3pPr marL="1143000" indent="-228600">
              <a:defRPr sz="2400">
                <a:solidFill>
                  <a:schemeClr val="tx1"/>
                </a:solidFill>
                <a:latin typeface="Comic Sans MS" panose="030F0702030302020204" pitchFamily="66" charset="0"/>
                <a:cs typeface="Arial" panose="020B0604020202020204" pitchFamily="34" charset="0"/>
              </a:defRPr>
            </a:lvl3pPr>
            <a:lvl4pPr marL="1600200" indent="-228600">
              <a:defRPr sz="2400">
                <a:solidFill>
                  <a:schemeClr val="tx1"/>
                </a:solidFill>
                <a:latin typeface="Comic Sans MS" panose="030F0702030302020204" pitchFamily="66" charset="0"/>
                <a:cs typeface="Arial" panose="020B0604020202020204" pitchFamily="34" charset="0"/>
              </a:defRPr>
            </a:lvl4pPr>
            <a:lvl5pPr marL="2057400" indent="-228600">
              <a:defRPr sz="24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9pPr>
          </a:lstStyle>
          <a:p>
            <a:fld id="{8C9EDE8D-318E-41E0-BC81-B9D762C45A3C}" type="slidenum">
              <a:rPr lang="en-US" altLang="en-US" sz="1200" smtClean="0"/>
              <a:pPr/>
              <a:t>43</a:t>
            </a:fld>
            <a:endParaRPr lang="en-US" altLang="en-US" sz="1200" dirty="0" smtClean="0"/>
          </a:p>
        </p:txBody>
      </p:sp>
      <p:sp>
        <p:nvSpPr>
          <p:cNvPr id="76803" name="Rectangle 2"/>
          <p:cNvSpPr>
            <a:spLocks noGrp="1" noRot="1" noChangeAspect="1" noChangeArrowheads="1" noTextEdit="1"/>
          </p:cNvSpPr>
          <p:nvPr>
            <p:ph type="sldImg"/>
          </p:nvPr>
        </p:nvSpPr>
        <p:spPr bwMode="auto">
          <a:xfrm>
            <a:off x="1144588" y="687388"/>
            <a:ext cx="4568825" cy="34258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76804" name="Rectangle 3"/>
          <p:cNvSpPr>
            <a:spLocks noGrp="1" noChangeArrowheads="1"/>
          </p:cNvSpPr>
          <p:nvPr>
            <p:ph type="body" idx="1"/>
          </p:nvPr>
        </p:nvSpPr>
        <p:spPr bwMode="auto">
          <a:xfrm>
            <a:off x="914400" y="4343400"/>
            <a:ext cx="5029200" cy="411480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numCol="1" anchor="t" anchorCtr="0" compatLnSpc="1">
            <a:prstTxWarp prst="textNoShape">
              <a:avLst/>
            </a:prstTxWarp>
          </a:bodyPr>
          <a:lstStyle/>
          <a:p>
            <a:pPr eaLnBrk="1" hangingPunct="1">
              <a:spcBef>
                <a:spcPct val="0"/>
              </a:spcBef>
            </a:pPr>
            <a:endParaRPr lang="en-GB" alt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Comic Sans MS" panose="030F0702030302020204" pitchFamily="66" charset="0"/>
                <a:cs typeface="Arial" panose="020B0604020202020204" pitchFamily="34" charset="0"/>
              </a:defRPr>
            </a:lvl1pPr>
            <a:lvl2pPr marL="742950" indent="-285750">
              <a:defRPr sz="2400">
                <a:solidFill>
                  <a:schemeClr val="tx1"/>
                </a:solidFill>
                <a:latin typeface="Comic Sans MS" panose="030F0702030302020204" pitchFamily="66" charset="0"/>
                <a:cs typeface="Arial" panose="020B0604020202020204" pitchFamily="34" charset="0"/>
              </a:defRPr>
            </a:lvl2pPr>
            <a:lvl3pPr marL="1143000" indent="-228600">
              <a:defRPr sz="2400">
                <a:solidFill>
                  <a:schemeClr val="tx1"/>
                </a:solidFill>
                <a:latin typeface="Comic Sans MS" panose="030F0702030302020204" pitchFamily="66" charset="0"/>
                <a:cs typeface="Arial" panose="020B0604020202020204" pitchFamily="34" charset="0"/>
              </a:defRPr>
            </a:lvl3pPr>
            <a:lvl4pPr marL="1600200" indent="-228600">
              <a:defRPr sz="2400">
                <a:solidFill>
                  <a:schemeClr val="tx1"/>
                </a:solidFill>
                <a:latin typeface="Comic Sans MS" panose="030F0702030302020204" pitchFamily="66" charset="0"/>
                <a:cs typeface="Arial" panose="020B0604020202020204" pitchFamily="34" charset="0"/>
              </a:defRPr>
            </a:lvl4pPr>
            <a:lvl5pPr marL="2057400" indent="-228600">
              <a:defRPr sz="24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C9EDE8D-318E-41E0-BC81-B9D762C45A3C}" type="slidenum">
              <a:rPr kumimoji="0" lang="en-US" altLang="en-US" sz="1200" b="0" i="0" u="none" strike="noStrike" kern="1200" cap="none" spc="0" normalizeH="0" baseline="0" noProof="0" smtClean="0">
                <a:ln>
                  <a:noFill/>
                </a:ln>
                <a:solidFill>
                  <a:prstClr val="black"/>
                </a:solidFill>
                <a:effectLst/>
                <a:uLnTx/>
                <a:uFillTx/>
                <a:latin typeface="Comic Sans MS" panose="030F0702030302020204" pitchFamily="66"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44</a:t>
            </a:fld>
            <a:endParaRPr kumimoji="0" lang="en-US" altLang="en-US" sz="1200" b="0" i="0" u="none" strike="noStrike" kern="1200" cap="none" spc="0" normalizeH="0" baseline="0" noProof="0" dirty="0" smtClean="0">
              <a:ln>
                <a:noFill/>
              </a:ln>
              <a:solidFill>
                <a:prstClr val="black"/>
              </a:solidFill>
              <a:effectLst/>
              <a:uLnTx/>
              <a:uFillTx/>
              <a:latin typeface="Comic Sans MS" panose="030F0702030302020204" pitchFamily="66" charset="0"/>
              <a:ea typeface="+mn-ea"/>
              <a:cs typeface="Arial" panose="020B0604020202020204" pitchFamily="34" charset="0"/>
            </a:endParaRPr>
          </a:p>
        </p:txBody>
      </p:sp>
      <p:sp>
        <p:nvSpPr>
          <p:cNvPr id="76803" name="Rectangle 2"/>
          <p:cNvSpPr>
            <a:spLocks noGrp="1" noRot="1" noChangeAspect="1" noChangeArrowheads="1" noTextEdit="1"/>
          </p:cNvSpPr>
          <p:nvPr>
            <p:ph type="sldImg"/>
          </p:nvPr>
        </p:nvSpPr>
        <p:spPr bwMode="auto">
          <a:xfrm>
            <a:off x="1144588" y="687388"/>
            <a:ext cx="4568825" cy="34258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76804" name="Rectangle 3"/>
          <p:cNvSpPr>
            <a:spLocks noGrp="1" noChangeArrowheads="1"/>
          </p:cNvSpPr>
          <p:nvPr>
            <p:ph type="body" idx="1"/>
          </p:nvPr>
        </p:nvSpPr>
        <p:spPr bwMode="auto">
          <a:xfrm>
            <a:off x="914400" y="4343400"/>
            <a:ext cx="5029200" cy="411480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numCol="1" anchor="t" anchorCtr="0" compatLnSpc="1">
            <a:prstTxWarp prst="textNoShape">
              <a:avLst/>
            </a:prstTxWarp>
          </a:bodyPr>
          <a:lstStyle/>
          <a:p>
            <a:pPr eaLnBrk="1" hangingPunct="1">
              <a:spcBef>
                <a:spcPct val="0"/>
              </a:spcBef>
            </a:pPr>
            <a:endParaRPr lang="en-GB" altLang="en-US" dirty="0" smtClean="0"/>
          </a:p>
        </p:txBody>
      </p:sp>
    </p:spTree>
    <p:extLst>
      <p:ext uri="{BB962C8B-B14F-4D97-AF65-F5344CB8AC3E}">
        <p14:creationId xmlns:p14="http://schemas.microsoft.com/office/powerpoint/2010/main" val="35349295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29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RS" altLang="en-US" smtClean="0"/>
          </a:p>
        </p:txBody>
      </p:sp>
      <p:sp>
        <p:nvSpPr>
          <p:cNvPr id="829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Comic Sans MS" panose="030F0702030302020204" pitchFamily="66" charset="0"/>
                <a:cs typeface="Arial" panose="020B0604020202020204" pitchFamily="34" charset="0"/>
              </a:defRPr>
            </a:lvl1pPr>
            <a:lvl2pPr marL="742950" indent="-285750">
              <a:defRPr sz="2400">
                <a:solidFill>
                  <a:schemeClr val="tx1"/>
                </a:solidFill>
                <a:latin typeface="Comic Sans MS" panose="030F0702030302020204" pitchFamily="66" charset="0"/>
                <a:cs typeface="Arial" panose="020B0604020202020204" pitchFamily="34" charset="0"/>
              </a:defRPr>
            </a:lvl2pPr>
            <a:lvl3pPr marL="1143000" indent="-228600">
              <a:defRPr sz="2400">
                <a:solidFill>
                  <a:schemeClr val="tx1"/>
                </a:solidFill>
                <a:latin typeface="Comic Sans MS" panose="030F0702030302020204" pitchFamily="66" charset="0"/>
                <a:cs typeface="Arial" panose="020B0604020202020204" pitchFamily="34" charset="0"/>
              </a:defRPr>
            </a:lvl3pPr>
            <a:lvl4pPr marL="1600200" indent="-228600">
              <a:defRPr sz="2400">
                <a:solidFill>
                  <a:schemeClr val="tx1"/>
                </a:solidFill>
                <a:latin typeface="Comic Sans MS" panose="030F0702030302020204" pitchFamily="66" charset="0"/>
                <a:cs typeface="Arial" panose="020B0604020202020204" pitchFamily="34" charset="0"/>
              </a:defRPr>
            </a:lvl4pPr>
            <a:lvl5pPr marL="2057400" indent="-228600">
              <a:defRPr sz="24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9pPr>
          </a:lstStyle>
          <a:p>
            <a:fld id="{3CAA51AD-8473-4BD5-82FC-A64E14080309}" type="slidenum">
              <a:rPr lang="sr-Latn-RS" altLang="en-US" sz="1200" smtClean="0"/>
              <a:pPr/>
              <a:t>46</a:t>
            </a:fld>
            <a:endParaRPr lang="sr-Latn-RS" altLang="en-US" sz="1200"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11"/>
          <p:cNvGrpSpPr>
            <a:grpSpLocks/>
          </p:cNvGrpSpPr>
          <p:nvPr/>
        </p:nvGrpSpPr>
        <p:grpSpPr bwMode="auto">
          <a:xfrm>
            <a:off x="0" y="0"/>
            <a:ext cx="9144000" cy="6858000"/>
            <a:chOff x="0" y="0"/>
            <a:chExt cx="9144677" cy="6858000"/>
          </a:xfrm>
        </p:grpSpPr>
        <p:pic>
          <p:nvPicPr>
            <p:cNvPr id="5" name="Picture 12" descr="SD-PanelTitle-R1.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1515532" y="1520422"/>
              <a:ext cx="6112935" cy="3818468"/>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7" name="Picture 14" descr="HDRibbonTitle-UniformTrim.png"/>
            <p:cNvPicPr>
              <a:picLocks noChangeAspect="1"/>
            </p:cNvPicPr>
            <p:nvPr/>
          </p:nvPicPr>
          <p:blipFill>
            <a:blip r:embed="rId3">
              <a:extLst>
                <a:ext uri="{28A0092B-C50C-407E-A947-70E740481C1C}">
                  <a14:useLocalDpi xmlns:a14="http://schemas.microsoft.com/office/drawing/2010/main" val="0"/>
                </a:ext>
              </a:extLst>
            </a:blip>
            <a:srcRect l="-2" r="47958"/>
            <a:stretch>
              <a:fillRect/>
            </a:stretch>
          </p:blipFill>
          <p:spPr bwMode="auto">
            <a:xfrm>
              <a:off x="0" y="3128434"/>
              <a:ext cx="1664208" cy="612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5" descr="HDRibbonTitle-UniformTrim.png"/>
            <p:cNvPicPr>
              <a:picLocks noChangeAspect="1"/>
            </p:cNvPicPr>
            <p:nvPr/>
          </p:nvPicPr>
          <p:blipFill>
            <a:blip r:embed="rId3">
              <a:extLst>
                <a:ext uri="{28A0092B-C50C-407E-A947-70E740481C1C}">
                  <a14:useLocalDpi xmlns:a14="http://schemas.microsoft.com/office/drawing/2010/main" val="0"/>
                </a:ext>
              </a:extLst>
            </a:blip>
            <a:srcRect l="-2" r="47958"/>
            <a:stretch>
              <a:fillRect/>
            </a:stretch>
          </p:blipFill>
          <p:spPr bwMode="auto">
            <a:xfrm>
              <a:off x="7480469" y="3128434"/>
              <a:ext cx="1664208" cy="612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9" name="Straight Connector 8"/>
          <p:cNvCxnSpPr/>
          <p:nvPr/>
        </p:nvCxnSpPr>
        <p:spPr>
          <a:xfrm>
            <a:off x="2019300" y="3471863"/>
            <a:ext cx="511333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1921934" y="1811863"/>
            <a:ext cx="5308866" cy="1515533"/>
          </a:xfrm>
        </p:spPr>
        <p:txBody>
          <a:bodyPr anchor="b">
            <a:noAutofit/>
          </a:bodyPr>
          <a:lstStyle>
            <a:lvl1pPr algn="ctr">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921934" y="3598327"/>
            <a:ext cx="5308866" cy="1377651"/>
          </a:xfrm>
        </p:spPr>
        <p:txBody>
          <a:bodyPr>
            <a:normAutofit/>
          </a:bodyPr>
          <a:lstStyle>
            <a:lvl1pPr marL="0" indent="0" algn="ctr">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Date Placeholder 3"/>
          <p:cNvSpPr>
            <a:spLocks noGrp="1"/>
          </p:cNvSpPr>
          <p:nvPr>
            <p:ph type="dt" sz="half" idx="10"/>
          </p:nvPr>
        </p:nvSpPr>
        <p:spPr>
          <a:xfrm>
            <a:off x="6065838" y="5054600"/>
            <a:ext cx="673100" cy="279400"/>
          </a:xfrm>
        </p:spPr>
        <p:txBody>
          <a:bodyPr/>
          <a:lstStyle>
            <a:lvl1pPr>
              <a:defRPr dirty="0"/>
            </a:lvl1pPr>
          </a:lstStyle>
          <a:p>
            <a:pPr>
              <a:defRPr/>
            </a:pPr>
            <a:endParaRPr lang="en-US" dirty="0"/>
          </a:p>
        </p:txBody>
      </p:sp>
      <p:sp>
        <p:nvSpPr>
          <p:cNvPr id="11" name="Footer Placeholder 4"/>
          <p:cNvSpPr>
            <a:spLocks noGrp="1"/>
          </p:cNvSpPr>
          <p:nvPr>
            <p:ph type="ftr" sz="quarter" idx="11"/>
          </p:nvPr>
        </p:nvSpPr>
        <p:spPr>
          <a:xfrm>
            <a:off x="1922463" y="5054600"/>
            <a:ext cx="4064000" cy="279400"/>
          </a:xfrm>
        </p:spPr>
        <p:txBody>
          <a:bodyPr/>
          <a:lstStyle>
            <a:lvl1pPr>
              <a:defRPr dirty="0"/>
            </a:lvl1pPr>
          </a:lstStyle>
          <a:p>
            <a:pPr>
              <a:defRPr/>
            </a:pPr>
            <a:endParaRPr lang="en-US" dirty="0"/>
          </a:p>
        </p:txBody>
      </p:sp>
      <p:sp>
        <p:nvSpPr>
          <p:cNvPr id="12" name="Slide Number Placeholder 5"/>
          <p:cNvSpPr>
            <a:spLocks noGrp="1"/>
          </p:cNvSpPr>
          <p:nvPr>
            <p:ph type="sldNum" sz="quarter" idx="12"/>
          </p:nvPr>
        </p:nvSpPr>
        <p:spPr>
          <a:xfrm>
            <a:off x="6816725" y="5054600"/>
            <a:ext cx="414338" cy="279400"/>
          </a:xfrm>
        </p:spPr>
        <p:txBody>
          <a:bodyPr/>
          <a:lstStyle>
            <a:lvl1pPr>
              <a:defRPr/>
            </a:lvl1pPr>
          </a:lstStyle>
          <a:p>
            <a:pPr>
              <a:defRPr/>
            </a:pPr>
            <a:fld id="{5C6A8AAF-CE11-4384-A4A7-E79709BD5958}" type="slidenum">
              <a:rPr lang="en-US"/>
              <a:pPr>
                <a:defRPr/>
              </a:pPr>
              <a:t>‹#›</a:t>
            </a:fld>
            <a:endParaRPr lang="en-US" dirty="0"/>
          </a:p>
        </p:txBody>
      </p:sp>
    </p:spTree>
    <p:extLst>
      <p:ext uri="{BB962C8B-B14F-4D97-AF65-F5344CB8AC3E}">
        <p14:creationId xmlns:p14="http://schemas.microsoft.com/office/powerpoint/2010/main" val="13779346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6" y="4815415"/>
            <a:ext cx="6798734"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26260" y="1032933"/>
            <a:ext cx="7091482" cy="3361269"/>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noProof="0" dirty="0" smtClean="0"/>
              <a:t>Click icon to add picture</a:t>
            </a:r>
            <a:endParaRPr lang="en-US" noProof="0" dirty="0"/>
          </a:p>
        </p:txBody>
      </p:sp>
      <p:sp>
        <p:nvSpPr>
          <p:cNvPr id="4" name="Text Placeholder 3"/>
          <p:cNvSpPr>
            <a:spLocks noGrp="1"/>
          </p:cNvSpPr>
          <p:nvPr>
            <p:ph type="body" sz="half" idx="2"/>
          </p:nvPr>
        </p:nvSpPr>
        <p:spPr>
          <a:xfrm>
            <a:off x="1176866" y="5382153"/>
            <a:ext cx="6798734" cy="49371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BC4A7995-2E8F-482E-8061-F2F6620034E5}" type="slidenum">
              <a:rPr lang="en-US"/>
              <a:pPr>
                <a:defRPr/>
              </a:pPr>
              <a:t>‹#›</a:t>
            </a:fld>
            <a:endParaRPr lang="en-US" dirty="0"/>
          </a:p>
        </p:txBody>
      </p:sp>
    </p:spTree>
    <p:extLst>
      <p:ext uri="{BB962C8B-B14F-4D97-AF65-F5344CB8AC3E}">
        <p14:creationId xmlns:p14="http://schemas.microsoft.com/office/powerpoint/2010/main" val="31292272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cxnSp>
        <p:nvCxnSpPr>
          <p:cNvPr id="4" name="Straight Connector 3"/>
          <p:cNvCxnSpPr/>
          <p:nvPr/>
        </p:nvCxnSpPr>
        <p:spPr>
          <a:xfrm>
            <a:off x="1277938" y="4140200"/>
            <a:ext cx="6607175"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76866" y="906873"/>
            <a:ext cx="6798734" cy="3097860"/>
          </a:xfrm>
        </p:spPr>
        <p:txBody>
          <a:bodyP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76865" y="4275666"/>
            <a:ext cx="6798736" cy="1600202"/>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dirty="0"/>
            </a:lvl1pPr>
          </a:lstStyle>
          <a:p>
            <a:pPr>
              <a:defRPr/>
            </a:pPr>
            <a:endParaRPr lang="en-US" dirty="0"/>
          </a:p>
        </p:txBody>
      </p:sp>
      <p:sp>
        <p:nvSpPr>
          <p:cNvPr id="6" name="Footer Placeholder 4"/>
          <p:cNvSpPr>
            <a:spLocks noGrp="1"/>
          </p:cNvSpPr>
          <p:nvPr>
            <p:ph type="ftr" sz="quarter" idx="11"/>
          </p:nvPr>
        </p:nvSpPr>
        <p:spPr/>
        <p:txBody>
          <a:bodyPr/>
          <a:lstStyle>
            <a:lvl1pPr>
              <a:defRPr dirty="0"/>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69B831D4-D1A5-43A2-8C2E-523A6E963E94}" type="slidenum">
              <a:rPr lang="en-US"/>
              <a:pPr>
                <a:defRPr/>
              </a:pPr>
              <a:t>‹#›</a:t>
            </a:fld>
            <a:endParaRPr lang="en-US" dirty="0"/>
          </a:p>
        </p:txBody>
      </p:sp>
    </p:spTree>
    <p:extLst>
      <p:ext uri="{BB962C8B-B14F-4D97-AF65-F5344CB8AC3E}">
        <p14:creationId xmlns:p14="http://schemas.microsoft.com/office/powerpoint/2010/main" val="30102771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5" name="TextBox 4"/>
          <p:cNvSpPr txBox="1">
            <a:spLocks noChangeArrowheads="1"/>
          </p:cNvSpPr>
          <p:nvPr/>
        </p:nvSpPr>
        <p:spPr bwMode="auto">
          <a:xfrm>
            <a:off x="849313" y="904875"/>
            <a:ext cx="4572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400">
                <a:solidFill>
                  <a:schemeClr val="tx1"/>
                </a:solidFill>
                <a:latin typeface="Comic Sans MS" panose="030F0702030302020204" pitchFamily="66" charset="0"/>
                <a:cs typeface="Arial" panose="020B0604020202020204" pitchFamily="34" charset="0"/>
              </a:defRPr>
            </a:lvl1pPr>
            <a:lvl2pPr marL="742950" indent="-285750">
              <a:defRPr sz="2400">
                <a:solidFill>
                  <a:schemeClr val="tx1"/>
                </a:solidFill>
                <a:latin typeface="Comic Sans MS" panose="030F0702030302020204" pitchFamily="66" charset="0"/>
                <a:cs typeface="Arial" panose="020B0604020202020204" pitchFamily="34" charset="0"/>
              </a:defRPr>
            </a:lvl2pPr>
            <a:lvl3pPr marL="1143000" indent="-228600">
              <a:defRPr sz="2400">
                <a:solidFill>
                  <a:schemeClr val="tx1"/>
                </a:solidFill>
                <a:latin typeface="Comic Sans MS" panose="030F0702030302020204" pitchFamily="66" charset="0"/>
                <a:cs typeface="Arial" panose="020B0604020202020204" pitchFamily="34" charset="0"/>
              </a:defRPr>
            </a:lvl3pPr>
            <a:lvl4pPr marL="1600200" indent="-228600">
              <a:defRPr sz="2400">
                <a:solidFill>
                  <a:schemeClr val="tx1"/>
                </a:solidFill>
                <a:latin typeface="Comic Sans MS" panose="030F0702030302020204" pitchFamily="66" charset="0"/>
                <a:cs typeface="Arial" panose="020B0604020202020204" pitchFamily="34" charset="0"/>
              </a:defRPr>
            </a:lvl4pPr>
            <a:lvl5pPr marL="2057400" indent="-228600">
              <a:defRPr sz="24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9pPr>
          </a:lstStyle>
          <a:p>
            <a:pPr eaLnBrk="1" hangingPunct="1">
              <a:defRPr/>
            </a:pPr>
            <a:r>
              <a:rPr lang="en-US" sz="7200" dirty="0" smtClean="0"/>
              <a:t>“</a:t>
            </a:r>
          </a:p>
        </p:txBody>
      </p:sp>
      <p:sp>
        <p:nvSpPr>
          <p:cNvPr id="6" name="TextBox 5"/>
          <p:cNvSpPr txBox="1">
            <a:spLocks noChangeArrowheads="1"/>
          </p:cNvSpPr>
          <p:nvPr/>
        </p:nvSpPr>
        <p:spPr bwMode="auto">
          <a:xfrm>
            <a:off x="7634288" y="2827338"/>
            <a:ext cx="4572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400">
                <a:solidFill>
                  <a:schemeClr val="tx1"/>
                </a:solidFill>
                <a:latin typeface="Comic Sans MS" panose="030F0702030302020204" pitchFamily="66" charset="0"/>
                <a:cs typeface="Arial" panose="020B0604020202020204" pitchFamily="34" charset="0"/>
              </a:defRPr>
            </a:lvl1pPr>
            <a:lvl2pPr marL="742950" indent="-285750">
              <a:defRPr sz="2400">
                <a:solidFill>
                  <a:schemeClr val="tx1"/>
                </a:solidFill>
                <a:latin typeface="Comic Sans MS" panose="030F0702030302020204" pitchFamily="66" charset="0"/>
                <a:cs typeface="Arial" panose="020B0604020202020204" pitchFamily="34" charset="0"/>
              </a:defRPr>
            </a:lvl2pPr>
            <a:lvl3pPr marL="1143000" indent="-228600">
              <a:defRPr sz="2400">
                <a:solidFill>
                  <a:schemeClr val="tx1"/>
                </a:solidFill>
                <a:latin typeface="Comic Sans MS" panose="030F0702030302020204" pitchFamily="66" charset="0"/>
                <a:cs typeface="Arial" panose="020B0604020202020204" pitchFamily="34" charset="0"/>
              </a:defRPr>
            </a:lvl3pPr>
            <a:lvl4pPr marL="1600200" indent="-228600">
              <a:defRPr sz="2400">
                <a:solidFill>
                  <a:schemeClr val="tx1"/>
                </a:solidFill>
                <a:latin typeface="Comic Sans MS" panose="030F0702030302020204" pitchFamily="66" charset="0"/>
                <a:cs typeface="Arial" panose="020B0604020202020204" pitchFamily="34" charset="0"/>
              </a:defRPr>
            </a:lvl4pPr>
            <a:lvl5pPr marL="2057400" indent="-228600">
              <a:defRPr sz="24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9pPr>
          </a:lstStyle>
          <a:p>
            <a:pPr algn="r" eaLnBrk="1" hangingPunct="1">
              <a:defRPr/>
            </a:pPr>
            <a:r>
              <a:rPr lang="en-US" sz="7200" dirty="0" smtClean="0"/>
              <a:t>”</a:t>
            </a:r>
          </a:p>
        </p:txBody>
      </p:sp>
      <p:cxnSp>
        <p:nvCxnSpPr>
          <p:cNvPr id="7" name="Straight Connector 6"/>
          <p:cNvCxnSpPr/>
          <p:nvPr/>
        </p:nvCxnSpPr>
        <p:spPr>
          <a:xfrm>
            <a:off x="1277938" y="4140200"/>
            <a:ext cx="6596062"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334333" y="982132"/>
            <a:ext cx="6400250" cy="2370668"/>
          </a:xfrm>
        </p:spPr>
        <p:txBody>
          <a:bodyP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00200" y="3352799"/>
            <a:ext cx="5892798" cy="651933"/>
          </a:xfrm>
        </p:spPr>
        <p:txBody>
          <a:bodyPr anchor="ctr">
            <a:normAutofit/>
          </a:bodyPr>
          <a:lstStyle>
            <a:lvl1pPr marL="0" indent="0" algn="r">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176863" y="4343400"/>
            <a:ext cx="6798738"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8" name="Date Placeholder 3"/>
          <p:cNvSpPr>
            <a:spLocks noGrp="1"/>
          </p:cNvSpPr>
          <p:nvPr>
            <p:ph type="dt" sz="half" idx="14"/>
          </p:nvPr>
        </p:nvSpPr>
        <p:spPr/>
        <p:txBody>
          <a:bodyPr/>
          <a:lstStyle>
            <a:lvl1pPr>
              <a:defRPr dirty="0"/>
            </a:lvl1pPr>
          </a:lstStyle>
          <a:p>
            <a:pPr>
              <a:defRPr/>
            </a:pPr>
            <a:endParaRPr lang="en-US" dirty="0"/>
          </a:p>
        </p:txBody>
      </p:sp>
      <p:sp>
        <p:nvSpPr>
          <p:cNvPr id="9" name="Footer Placeholder 4"/>
          <p:cNvSpPr>
            <a:spLocks noGrp="1"/>
          </p:cNvSpPr>
          <p:nvPr>
            <p:ph type="ftr" sz="quarter" idx="15"/>
          </p:nvPr>
        </p:nvSpPr>
        <p:spPr/>
        <p:txBody>
          <a:bodyPr/>
          <a:lstStyle>
            <a:lvl1pPr>
              <a:defRPr dirty="0"/>
            </a:lvl1pPr>
          </a:lstStyle>
          <a:p>
            <a:pPr>
              <a:defRPr/>
            </a:pPr>
            <a:endParaRPr lang="en-US" dirty="0"/>
          </a:p>
        </p:txBody>
      </p:sp>
      <p:sp>
        <p:nvSpPr>
          <p:cNvPr id="11" name="Slide Number Placeholder 5"/>
          <p:cNvSpPr>
            <a:spLocks noGrp="1"/>
          </p:cNvSpPr>
          <p:nvPr>
            <p:ph type="sldNum" sz="quarter" idx="16"/>
          </p:nvPr>
        </p:nvSpPr>
        <p:spPr/>
        <p:txBody>
          <a:bodyPr/>
          <a:lstStyle>
            <a:lvl1pPr>
              <a:defRPr/>
            </a:lvl1pPr>
          </a:lstStyle>
          <a:p>
            <a:pPr>
              <a:defRPr/>
            </a:pPr>
            <a:fld id="{8F5B7AB3-82E0-498B-A21B-E49EA9832D1B}" type="slidenum">
              <a:rPr lang="en-US"/>
              <a:pPr>
                <a:defRPr/>
              </a:pPr>
              <a:t>‹#›</a:t>
            </a:fld>
            <a:endParaRPr lang="en-US" dirty="0"/>
          </a:p>
        </p:txBody>
      </p:sp>
    </p:spTree>
    <p:extLst>
      <p:ext uri="{BB962C8B-B14F-4D97-AF65-F5344CB8AC3E}">
        <p14:creationId xmlns:p14="http://schemas.microsoft.com/office/powerpoint/2010/main" val="7723272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76869" y="3308581"/>
            <a:ext cx="679872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76868" y="4777381"/>
            <a:ext cx="6798730" cy="860400"/>
          </a:xfrm>
        </p:spPr>
        <p:txBody>
          <a:bodyPr>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8AADF728-5C70-495D-A1B3-99E092D1253A}" type="slidenum">
              <a:rPr lang="en-US"/>
              <a:pPr>
                <a:defRPr/>
              </a:pPr>
              <a:t>‹#›</a:t>
            </a:fld>
            <a:endParaRPr lang="en-US" dirty="0"/>
          </a:p>
        </p:txBody>
      </p:sp>
    </p:spTree>
    <p:extLst>
      <p:ext uri="{BB962C8B-B14F-4D97-AF65-F5344CB8AC3E}">
        <p14:creationId xmlns:p14="http://schemas.microsoft.com/office/powerpoint/2010/main" val="24180322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5" name="TextBox 4"/>
          <p:cNvSpPr txBox="1">
            <a:spLocks noChangeArrowheads="1"/>
          </p:cNvSpPr>
          <p:nvPr/>
        </p:nvSpPr>
        <p:spPr bwMode="auto">
          <a:xfrm>
            <a:off x="877888" y="896938"/>
            <a:ext cx="457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400">
                <a:solidFill>
                  <a:schemeClr val="tx1"/>
                </a:solidFill>
                <a:latin typeface="Comic Sans MS" panose="030F0702030302020204" pitchFamily="66" charset="0"/>
                <a:cs typeface="Arial" panose="020B0604020202020204" pitchFamily="34" charset="0"/>
              </a:defRPr>
            </a:lvl1pPr>
            <a:lvl2pPr marL="742950" indent="-285750">
              <a:defRPr sz="2400">
                <a:solidFill>
                  <a:schemeClr val="tx1"/>
                </a:solidFill>
                <a:latin typeface="Comic Sans MS" panose="030F0702030302020204" pitchFamily="66" charset="0"/>
                <a:cs typeface="Arial" panose="020B0604020202020204" pitchFamily="34" charset="0"/>
              </a:defRPr>
            </a:lvl2pPr>
            <a:lvl3pPr marL="1143000" indent="-228600">
              <a:defRPr sz="2400">
                <a:solidFill>
                  <a:schemeClr val="tx1"/>
                </a:solidFill>
                <a:latin typeface="Comic Sans MS" panose="030F0702030302020204" pitchFamily="66" charset="0"/>
                <a:cs typeface="Arial" panose="020B0604020202020204" pitchFamily="34" charset="0"/>
              </a:defRPr>
            </a:lvl3pPr>
            <a:lvl4pPr marL="1600200" indent="-228600">
              <a:defRPr sz="2400">
                <a:solidFill>
                  <a:schemeClr val="tx1"/>
                </a:solidFill>
                <a:latin typeface="Comic Sans MS" panose="030F0702030302020204" pitchFamily="66" charset="0"/>
                <a:cs typeface="Arial" panose="020B0604020202020204" pitchFamily="34" charset="0"/>
              </a:defRPr>
            </a:lvl4pPr>
            <a:lvl5pPr marL="2057400" indent="-228600">
              <a:defRPr sz="24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9pPr>
          </a:lstStyle>
          <a:p>
            <a:pPr eaLnBrk="1" hangingPunct="1">
              <a:defRPr/>
            </a:pPr>
            <a:r>
              <a:rPr lang="en-US" sz="8000" dirty="0" smtClean="0"/>
              <a:t>“</a:t>
            </a:r>
          </a:p>
        </p:txBody>
      </p:sp>
      <p:sp>
        <p:nvSpPr>
          <p:cNvPr id="6" name="TextBox 5"/>
          <p:cNvSpPr txBox="1">
            <a:spLocks noChangeArrowheads="1"/>
          </p:cNvSpPr>
          <p:nvPr/>
        </p:nvSpPr>
        <p:spPr bwMode="auto">
          <a:xfrm>
            <a:off x="7650163" y="2608263"/>
            <a:ext cx="457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400">
                <a:solidFill>
                  <a:schemeClr val="tx1"/>
                </a:solidFill>
                <a:latin typeface="Comic Sans MS" panose="030F0702030302020204" pitchFamily="66" charset="0"/>
                <a:cs typeface="Arial" panose="020B0604020202020204" pitchFamily="34" charset="0"/>
              </a:defRPr>
            </a:lvl1pPr>
            <a:lvl2pPr marL="742950" indent="-285750">
              <a:defRPr sz="2400">
                <a:solidFill>
                  <a:schemeClr val="tx1"/>
                </a:solidFill>
                <a:latin typeface="Comic Sans MS" panose="030F0702030302020204" pitchFamily="66" charset="0"/>
                <a:cs typeface="Arial" panose="020B0604020202020204" pitchFamily="34" charset="0"/>
              </a:defRPr>
            </a:lvl2pPr>
            <a:lvl3pPr marL="1143000" indent="-228600">
              <a:defRPr sz="2400">
                <a:solidFill>
                  <a:schemeClr val="tx1"/>
                </a:solidFill>
                <a:latin typeface="Comic Sans MS" panose="030F0702030302020204" pitchFamily="66" charset="0"/>
                <a:cs typeface="Arial" panose="020B0604020202020204" pitchFamily="34" charset="0"/>
              </a:defRPr>
            </a:lvl3pPr>
            <a:lvl4pPr marL="1600200" indent="-228600">
              <a:defRPr sz="2400">
                <a:solidFill>
                  <a:schemeClr val="tx1"/>
                </a:solidFill>
                <a:latin typeface="Comic Sans MS" panose="030F0702030302020204" pitchFamily="66" charset="0"/>
                <a:cs typeface="Arial" panose="020B0604020202020204" pitchFamily="34" charset="0"/>
              </a:defRPr>
            </a:lvl4pPr>
            <a:lvl5pPr marL="2057400" indent="-228600">
              <a:defRPr sz="24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9pPr>
          </a:lstStyle>
          <a:p>
            <a:pPr algn="r" eaLnBrk="1" hangingPunct="1">
              <a:defRPr/>
            </a:pPr>
            <a:r>
              <a:rPr lang="en-US" sz="8000" dirty="0" smtClean="0"/>
              <a:t>”</a:t>
            </a:r>
          </a:p>
        </p:txBody>
      </p:sp>
      <p:cxnSp>
        <p:nvCxnSpPr>
          <p:cNvPr id="7" name="Straight Connector 6"/>
          <p:cNvCxnSpPr/>
          <p:nvPr/>
        </p:nvCxnSpPr>
        <p:spPr>
          <a:xfrm>
            <a:off x="1277938" y="3429000"/>
            <a:ext cx="6596062"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409416" y="982132"/>
            <a:ext cx="6325168" cy="2243668"/>
          </a:xfrm>
        </p:spPr>
        <p:txBody>
          <a:bodyPr>
            <a:normAutofit/>
          </a:bodyPr>
          <a:lstStyle>
            <a:lvl1pPr algn="ctr">
              <a:defRPr sz="3200" b="0" cap="none">
                <a:solidFill>
                  <a:schemeClr val="tx1"/>
                </a:solidFill>
              </a:defRPr>
            </a:lvl1pPr>
          </a:lstStyle>
          <a:p>
            <a:r>
              <a:rPr lang="en-US" smtClean="0"/>
              <a:t>Click to edit Master title style</a:t>
            </a:r>
            <a:endParaRPr lang="en-US" dirty="0"/>
          </a:p>
        </p:txBody>
      </p:sp>
      <p:sp>
        <p:nvSpPr>
          <p:cNvPr id="18" name="Text Placeholder 2"/>
          <p:cNvSpPr>
            <a:spLocks noGrp="1"/>
          </p:cNvSpPr>
          <p:nvPr>
            <p:ph type="body" idx="13"/>
          </p:nvPr>
        </p:nvSpPr>
        <p:spPr>
          <a:xfrm>
            <a:off x="1176868" y="3639312"/>
            <a:ext cx="6798730" cy="886968"/>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176865" y="4529667"/>
            <a:ext cx="6798736" cy="1346200"/>
          </a:xfrm>
        </p:spPr>
        <p:txBody>
          <a:bodyPr>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8" name="Date Placeholder 3"/>
          <p:cNvSpPr>
            <a:spLocks noGrp="1"/>
          </p:cNvSpPr>
          <p:nvPr>
            <p:ph type="dt" sz="half" idx="14"/>
          </p:nvPr>
        </p:nvSpPr>
        <p:spPr/>
        <p:txBody>
          <a:bodyPr/>
          <a:lstStyle>
            <a:lvl1pPr>
              <a:defRPr dirty="0"/>
            </a:lvl1pPr>
          </a:lstStyle>
          <a:p>
            <a:pPr>
              <a:defRPr/>
            </a:pPr>
            <a:endParaRPr lang="en-US" dirty="0"/>
          </a:p>
        </p:txBody>
      </p:sp>
      <p:sp>
        <p:nvSpPr>
          <p:cNvPr id="9" name="Footer Placeholder 4"/>
          <p:cNvSpPr>
            <a:spLocks noGrp="1"/>
          </p:cNvSpPr>
          <p:nvPr>
            <p:ph type="ftr" sz="quarter" idx="15"/>
          </p:nvPr>
        </p:nvSpPr>
        <p:spPr/>
        <p:txBody>
          <a:bodyPr/>
          <a:lstStyle>
            <a:lvl1pPr>
              <a:defRPr dirty="0"/>
            </a:lvl1pPr>
          </a:lstStyle>
          <a:p>
            <a:pPr>
              <a:defRPr/>
            </a:pPr>
            <a:endParaRPr lang="en-US" dirty="0"/>
          </a:p>
        </p:txBody>
      </p:sp>
      <p:sp>
        <p:nvSpPr>
          <p:cNvPr id="10" name="Slide Number Placeholder 5"/>
          <p:cNvSpPr>
            <a:spLocks noGrp="1"/>
          </p:cNvSpPr>
          <p:nvPr>
            <p:ph type="sldNum" sz="quarter" idx="16"/>
          </p:nvPr>
        </p:nvSpPr>
        <p:spPr/>
        <p:txBody>
          <a:bodyPr/>
          <a:lstStyle>
            <a:lvl1pPr>
              <a:defRPr/>
            </a:lvl1pPr>
          </a:lstStyle>
          <a:p>
            <a:pPr>
              <a:defRPr/>
            </a:pPr>
            <a:fld id="{AE507EB1-F2A7-45BA-B640-E3AE19A97D5E}" type="slidenum">
              <a:rPr lang="en-US"/>
              <a:pPr>
                <a:defRPr/>
              </a:pPr>
              <a:t>‹#›</a:t>
            </a:fld>
            <a:endParaRPr lang="en-US" dirty="0"/>
          </a:p>
        </p:txBody>
      </p:sp>
    </p:spTree>
    <p:extLst>
      <p:ext uri="{BB962C8B-B14F-4D97-AF65-F5344CB8AC3E}">
        <p14:creationId xmlns:p14="http://schemas.microsoft.com/office/powerpoint/2010/main" val="29272052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cxnSp>
        <p:nvCxnSpPr>
          <p:cNvPr id="5" name="Straight Connector 4"/>
          <p:cNvCxnSpPr/>
          <p:nvPr/>
        </p:nvCxnSpPr>
        <p:spPr>
          <a:xfrm>
            <a:off x="1277938" y="3429000"/>
            <a:ext cx="6607175"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76865" y="982131"/>
            <a:ext cx="6798734" cy="2294467"/>
          </a:xfrm>
        </p:spPr>
        <p:txBody>
          <a:bodyPr rtlCol="0">
            <a:normAutofit/>
          </a:bodyPr>
          <a:lstStyle>
            <a:lvl1pPr>
              <a:defRPr lang="en-US" sz="3200" b="0" dirty="0"/>
            </a:lvl1pPr>
          </a:lstStyle>
          <a:p>
            <a:pPr lvl="0"/>
            <a:r>
              <a:rPr lang="en-US" smtClean="0"/>
              <a:t>Click to edit Master title style</a:t>
            </a:r>
            <a:endParaRPr lang="en-US" dirty="0"/>
          </a:p>
        </p:txBody>
      </p:sp>
      <p:sp>
        <p:nvSpPr>
          <p:cNvPr id="14" name="Text Placeholder 2"/>
          <p:cNvSpPr>
            <a:spLocks noGrp="1"/>
          </p:cNvSpPr>
          <p:nvPr>
            <p:ph type="body" idx="13"/>
          </p:nvPr>
        </p:nvSpPr>
        <p:spPr>
          <a:xfrm>
            <a:off x="1176868" y="3566160"/>
            <a:ext cx="6798730" cy="905256"/>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176866" y="4470400"/>
            <a:ext cx="6798734" cy="1405467"/>
          </a:xfrm>
        </p:spPr>
        <p:txBody>
          <a:bodyPr>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Date Placeholder 3"/>
          <p:cNvSpPr>
            <a:spLocks noGrp="1"/>
          </p:cNvSpPr>
          <p:nvPr>
            <p:ph type="dt" sz="half" idx="14"/>
          </p:nvPr>
        </p:nvSpPr>
        <p:spPr/>
        <p:txBody>
          <a:bodyPr/>
          <a:lstStyle>
            <a:lvl1pPr>
              <a:defRPr dirty="0"/>
            </a:lvl1pPr>
          </a:lstStyle>
          <a:p>
            <a:pPr>
              <a:defRPr/>
            </a:pPr>
            <a:endParaRPr lang="en-US" dirty="0"/>
          </a:p>
        </p:txBody>
      </p:sp>
      <p:sp>
        <p:nvSpPr>
          <p:cNvPr id="7" name="Footer Placeholder 4"/>
          <p:cNvSpPr>
            <a:spLocks noGrp="1"/>
          </p:cNvSpPr>
          <p:nvPr>
            <p:ph type="ftr" sz="quarter" idx="15"/>
          </p:nvPr>
        </p:nvSpPr>
        <p:spPr/>
        <p:txBody>
          <a:bodyPr/>
          <a:lstStyle>
            <a:lvl1pPr>
              <a:defRPr dirty="0"/>
            </a:lvl1pPr>
          </a:lstStyle>
          <a:p>
            <a:pPr>
              <a:defRPr/>
            </a:pPr>
            <a:endParaRPr lang="en-US" dirty="0"/>
          </a:p>
        </p:txBody>
      </p:sp>
      <p:sp>
        <p:nvSpPr>
          <p:cNvPr id="8" name="Slide Number Placeholder 5"/>
          <p:cNvSpPr>
            <a:spLocks noGrp="1"/>
          </p:cNvSpPr>
          <p:nvPr>
            <p:ph type="sldNum" sz="quarter" idx="16"/>
          </p:nvPr>
        </p:nvSpPr>
        <p:spPr/>
        <p:txBody>
          <a:bodyPr/>
          <a:lstStyle>
            <a:lvl1pPr>
              <a:defRPr/>
            </a:lvl1pPr>
          </a:lstStyle>
          <a:p>
            <a:pPr>
              <a:defRPr/>
            </a:pPr>
            <a:fld id="{F9EB0D90-DCBB-47A8-A824-29B954ABF11F}" type="slidenum">
              <a:rPr lang="en-US"/>
              <a:pPr>
                <a:defRPr/>
              </a:pPr>
              <a:t>‹#›</a:t>
            </a:fld>
            <a:endParaRPr lang="en-US" dirty="0"/>
          </a:p>
        </p:txBody>
      </p:sp>
    </p:spTree>
    <p:extLst>
      <p:ext uri="{BB962C8B-B14F-4D97-AF65-F5344CB8AC3E}">
        <p14:creationId xmlns:p14="http://schemas.microsoft.com/office/powerpoint/2010/main" val="39157702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cxnSp>
        <p:nvCxnSpPr>
          <p:cNvPr id="4" name="Straight Connector 3"/>
          <p:cNvCxnSpPr/>
          <p:nvPr/>
        </p:nvCxnSpPr>
        <p:spPr>
          <a:xfrm>
            <a:off x="1277938" y="2354263"/>
            <a:ext cx="6607175"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76865" y="2490135"/>
            <a:ext cx="6798736" cy="33857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0"/>
          </p:nvPr>
        </p:nvSpPr>
        <p:spPr/>
        <p:txBody>
          <a:bodyPr/>
          <a:lstStyle>
            <a:lvl1pPr>
              <a:defRPr dirty="0"/>
            </a:lvl1pPr>
          </a:lstStyle>
          <a:p>
            <a:pPr>
              <a:defRPr/>
            </a:pPr>
            <a:endParaRPr lang="en-US" dirty="0"/>
          </a:p>
        </p:txBody>
      </p:sp>
      <p:sp>
        <p:nvSpPr>
          <p:cNvPr id="6" name="Footer Placeholder 4"/>
          <p:cNvSpPr>
            <a:spLocks noGrp="1"/>
          </p:cNvSpPr>
          <p:nvPr>
            <p:ph type="ftr" sz="quarter" idx="11"/>
          </p:nvPr>
        </p:nvSpPr>
        <p:spPr/>
        <p:txBody>
          <a:bodyPr/>
          <a:lstStyle>
            <a:lvl1pPr>
              <a:defRPr dirty="0"/>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EAD393E3-71ED-4305-A78B-E33E5A47F0E9}" type="slidenum">
              <a:rPr lang="en-US"/>
              <a:pPr>
                <a:defRPr/>
              </a:pPr>
              <a:t>‹#›</a:t>
            </a:fld>
            <a:endParaRPr lang="en-US" dirty="0"/>
          </a:p>
        </p:txBody>
      </p:sp>
    </p:spTree>
    <p:extLst>
      <p:ext uri="{BB962C8B-B14F-4D97-AF65-F5344CB8AC3E}">
        <p14:creationId xmlns:p14="http://schemas.microsoft.com/office/powerpoint/2010/main" val="23799613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cxnSp>
        <p:nvCxnSpPr>
          <p:cNvPr id="4" name="Straight Connector 3"/>
          <p:cNvCxnSpPr/>
          <p:nvPr/>
        </p:nvCxnSpPr>
        <p:spPr>
          <a:xfrm>
            <a:off x="6245225" y="906463"/>
            <a:ext cx="0" cy="4968875"/>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Vertical Title 1"/>
          <p:cNvSpPr>
            <a:spLocks noGrp="1"/>
          </p:cNvSpPr>
          <p:nvPr>
            <p:ph type="title" orient="vert"/>
          </p:nvPr>
        </p:nvSpPr>
        <p:spPr>
          <a:xfrm>
            <a:off x="6356667" y="906873"/>
            <a:ext cx="1618930" cy="496899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76867" y="906873"/>
            <a:ext cx="4915509" cy="496899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0"/>
          </p:nvPr>
        </p:nvSpPr>
        <p:spPr/>
        <p:txBody>
          <a:bodyPr/>
          <a:lstStyle>
            <a:lvl1pPr>
              <a:defRPr dirty="0"/>
            </a:lvl1pPr>
          </a:lstStyle>
          <a:p>
            <a:pPr>
              <a:defRPr/>
            </a:pPr>
            <a:endParaRPr lang="en-US" dirty="0"/>
          </a:p>
        </p:txBody>
      </p:sp>
      <p:sp>
        <p:nvSpPr>
          <p:cNvPr id="6" name="Footer Placeholder 4"/>
          <p:cNvSpPr>
            <a:spLocks noGrp="1"/>
          </p:cNvSpPr>
          <p:nvPr>
            <p:ph type="ftr" sz="quarter" idx="11"/>
          </p:nvPr>
        </p:nvSpPr>
        <p:spPr/>
        <p:txBody>
          <a:bodyPr/>
          <a:lstStyle>
            <a:lvl1pPr>
              <a:defRPr dirty="0"/>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D7473545-37E4-4233-81C0-C106D04D6B64}" type="slidenum">
              <a:rPr lang="en-US"/>
              <a:pPr>
                <a:defRPr/>
              </a:pPr>
              <a:t>‹#›</a:t>
            </a:fld>
            <a:endParaRPr lang="en-US" dirty="0"/>
          </a:p>
        </p:txBody>
      </p:sp>
    </p:spTree>
    <p:extLst>
      <p:ext uri="{BB962C8B-B14F-4D97-AF65-F5344CB8AC3E}">
        <p14:creationId xmlns:p14="http://schemas.microsoft.com/office/powerpoint/2010/main" val="180299541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371600"/>
          </a:xfrm>
        </p:spPr>
        <p:txBody>
          <a:bodyPr/>
          <a:lstStyle/>
          <a:p>
            <a:r>
              <a:rPr lang="en-US" smtClean="0"/>
              <a:t>Click to edit Master title style</a:t>
            </a:r>
            <a:endParaRPr lang="sr-Latn-RS"/>
          </a:p>
        </p:txBody>
      </p:sp>
      <p:sp>
        <p:nvSpPr>
          <p:cNvPr id="3" name="Table Placeholder 2"/>
          <p:cNvSpPr>
            <a:spLocks noGrp="1"/>
          </p:cNvSpPr>
          <p:nvPr>
            <p:ph type="tbl" idx="1"/>
          </p:nvPr>
        </p:nvSpPr>
        <p:spPr>
          <a:xfrm>
            <a:off x="457200" y="1981200"/>
            <a:ext cx="8229600" cy="4114800"/>
          </a:xfrm>
        </p:spPr>
        <p:txBody>
          <a:bodyPr/>
          <a:lstStyle/>
          <a:p>
            <a:pPr lvl="0"/>
            <a:endParaRPr lang="sr-Latn-RS" noProof="0"/>
          </a:p>
        </p:txBody>
      </p:sp>
      <p:sp>
        <p:nvSpPr>
          <p:cNvPr id="4" name="Date Placeholder 3"/>
          <p:cNvSpPr>
            <a:spLocks noGrp="1"/>
          </p:cNvSpPr>
          <p:nvPr>
            <p:ph type="dt" sz="half" idx="10"/>
          </p:nvPr>
        </p:nvSpPr>
        <p:spPr>
          <a:xfrm>
            <a:off x="457200" y="6245225"/>
            <a:ext cx="2133600" cy="476250"/>
          </a:xfrm>
        </p:spPr>
        <p:txBody>
          <a:bodyPr/>
          <a:lstStyle>
            <a:lvl1pPr>
              <a:defRPr dirty="0"/>
            </a:lvl1pPr>
          </a:lstStyle>
          <a:p>
            <a:pPr>
              <a:defRPr/>
            </a:pPr>
            <a:endParaRPr lang="en-US" dirty="0"/>
          </a:p>
        </p:txBody>
      </p:sp>
      <p:sp>
        <p:nvSpPr>
          <p:cNvPr id="5" name="Footer Placeholder 4"/>
          <p:cNvSpPr>
            <a:spLocks noGrp="1"/>
          </p:cNvSpPr>
          <p:nvPr>
            <p:ph type="ftr" sz="quarter" idx="11"/>
          </p:nvPr>
        </p:nvSpPr>
        <p:spPr>
          <a:xfrm>
            <a:off x="3124200" y="6245225"/>
            <a:ext cx="2895600" cy="476250"/>
          </a:xfrm>
        </p:spPr>
        <p:txBody>
          <a:bodyPr/>
          <a:lstStyle>
            <a:lvl1pPr>
              <a:defRPr dirty="0"/>
            </a:lvl1pPr>
          </a:lstStyle>
          <a:p>
            <a:pPr>
              <a:defRPr/>
            </a:pPr>
            <a:endParaRPr lang="en-US" dirty="0"/>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pPr>
              <a:defRPr/>
            </a:pPr>
            <a:fld id="{14599118-C500-4C68-BE21-93A414C7FEE7}" type="slidenum">
              <a:rPr lang="en-US"/>
              <a:pPr>
                <a:defRPr/>
              </a:pPr>
              <a:t>‹#›</a:t>
            </a:fld>
            <a:endParaRPr lang="en-US" dirty="0"/>
          </a:p>
        </p:txBody>
      </p:sp>
    </p:spTree>
    <p:extLst>
      <p:ext uri="{BB962C8B-B14F-4D97-AF65-F5344CB8AC3E}">
        <p14:creationId xmlns:p14="http://schemas.microsoft.com/office/powerpoint/2010/main" val="246948481"/>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4" name="Straight Connector 3"/>
          <p:cNvCxnSpPr/>
          <p:nvPr/>
        </p:nvCxnSpPr>
        <p:spPr>
          <a:xfrm>
            <a:off x="1277938" y="2355850"/>
            <a:ext cx="6596062"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0"/>
          </p:nvPr>
        </p:nvSpPr>
        <p:spPr/>
        <p:txBody>
          <a:bodyPr/>
          <a:lstStyle>
            <a:lvl1pPr>
              <a:defRPr dirty="0"/>
            </a:lvl1pPr>
          </a:lstStyle>
          <a:p>
            <a:pPr>
              <a:defRPr/>
            </a:pPr>
            <a:endParaRPr lang="en-US" dirty="0"/>
          </a:p>
        </p:txBody>
      </p:sp>
      <p:sp>
        <p:nvSpPr>
          <p:cNvPr id="6" name="Footer Placeholder 4"/>
          <p:cNvSpPr>
            <a:spLocks noGrp="1"/>
          </p:cNvSpPr>
          <p:nvPr>
            <p:ph type="ftr" sz="quarter" idx="11"/>
          </p:nvPr>
        </p:nvSpPr>
        <p:spPr/>
        <p:txBody>
          <a:bodyPr/>
          <a:lstStyle>
            <a:lvl1pPr>
              <a:defRPr dirty="0"/>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C9CDF64C-25F1-4E25-8990-42161843FAEB}" type="slidenum">
              <a:rPr lang="en-US"/>
              <a:pPr>
                <a:defRPr/>
              </a:pPr>
              <a:t>‹#›</a:t>
            </a:fld>
            <a:endParaRPr lang="en-US" dirty="0"/>
          </a:p>
        </p:txBody>
      </p:sp>
    </p:spTree>
    <p:extLst>
      <p:ext uri="{BB962C8B-B14F-4D97-AF65-F5344CB8AC3E}">
        <p14:creationId xmlns:p14="http://schemas.microsoft.com/office/powerpoint/2010/main" val="39803398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cxnSp>
        <p:nvCxnSpPr>
          <p:cNvPr id="4" name="Straight Connector 3"/>
          <p:cNvCxnSpPr/>
          <p:nvPr/>
        </p:nvCxnSpPr>
        <p:spPr>
          <a:xfrm>
            <a:off x="1277938" y="3598863"/>
            <a:ext cx="6596062"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278465" y="1641413"/>
            <a:ext cx="6595534" cy="1822514"/>
          </a:xfrm>
        </p:spPr>
        <p:txBody>
          <a:bodyPr anchor="b">
            <a:normAutofit/>
          </a:bodyPr>
          <a:lstStyle>
            <a:lvl1pPr algn="ct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78465" y="3734859"/>
            <a:ext cx="6595534" cy="1090015"/>
          </a:xfrm>
        </p:spPr>
        <p:txBody>
          <a:bodyPr>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dirty="0"/>
            </a:lvl1pPr>
          </a:lstStyle>
          <a:p>
            <a:pPr>
              <a:defRPr/>
            </a:pPr>
            <a:endParaRPr lang="en-US" dirty="0"/>
          </a:p>
        </p:txBody>
      </p:sp>
      <p:sp>
        <p:nvSpPr>
          <p:cNvPr id="6" name="Footer Placeholder 4"/>
          <p:cNvSpPr>
            <a:spLocks noGrp="1"/>
          </p:cNvSpPr>
          <p:nvPr>
            <p:ph type="ftr" sz="quarter" idx="11"/>
          </p:nvPr>
        </p:nvSpPr>
        <p:spPr/>
        <p:txBody>
          <a:bodyPr/>
          <a:lstStyle>
            <a:lvl1pPr>
              <a:defRPr dirty="0"/>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D5FDCB3C-1DE6-4C98-85D2-897B727A8A01}" type="slidenum">
              <a:rPr lang="en-US"/>
              <a:pPr>
                <a:defRPr/>
              </a:pPr>
              <a:t>‹#›</a:t>
            </a:fld>
            <a:endParaRPr lang="en-US" dirty="0"/>
          </a:p>
        </p:txBody>
      </p:sp>
    </p:spTree>
    <p:extLst>
      <p:ext uri="{BB962C8B-B14F-4D97-AF65-F5344CB8AC3E}">
        <p14:creationId xmlns:p14="http://schemas.microsoft.com/office/powerpoint/2010/main" val="319434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5" name="Straight Connector 4"/>
          <p:cNvCxnSpPr/>
          <p:nvPr/>
        </p:nvCxnSpPr>
        <p:spPr>
          <a:xfrm>
            <a:off x="1277938" y="2355850"/>
            <a:ext cx="6596062"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76866" y="915337"/>
            <a:ext cx="6798734" cy="130386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76866" y="2487168"/>
            <a:ext cx="3337560" cy="344728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5152" y="2487168"/>
            <a:ext cx="3337560" cy="344728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Date Placeholder 4"/>
          <p:cNvSpPr>
            <a:spLocks noGrp="1"/>
          </p:cNvSpPr>
          <p:nvPr>
            <p:ph type="dt" sz="half" idx="10"/>
          </p:nvPr>
        </p:nvSpPr>
        <p:spPr/>
        <p:txBody>
          <a:bodyPr/>
          <a:lstStyle>
            <a:lvl1pPr>
              <a:defRPr dirty="0"/>
            </a:lvl1pPr>
          </a:lstStyle>
          <a:p>
            <a:pPr>
              <a:defRPr/>
            </a:pPr>
            <a:endParaRPr lang="en-US" dirty="0"/>
          </a:p>
        </p:txBody>
      </p:sp>
      <p:sp>
        <p:nvSpPr>
          <p:cNvPr id="7" name="Footer Placeholder 5"/>
          <p:cNvSpPr>
            <a:spLocks noGrp="1"/>
          </p:cNvSpPr>
          <p:nvPr>
            <p:ph type="ftr" sz="quarter" idx="11"/>
          </p:nvPr>
        </p:nvSpPr>
        <p:spPr/>
        <p:txBody>
          <a:bodyPr/>
          <a:lstStyle>
            <a:lvl1pPr>
              <a:defRPr dirty="0"/>
            </a:lvl1pPr>
          </a:lstStyle>
          <a:p>
            <a:pPr>
              <a:defRPr/>
            </a:pPr>
            <a:endParaRPr lang="en-US" dirty="0"/>
          </a:p>
        </p:txBody>
      </p:sp>
      <p:sp>
        <p:nvSpPr>
          <p:cNvPr id="8" name="Slide Number Placeholder 6"/>
          <p:cNvSpPr>
            <a:spLocks noGrp="1"/>
          </p:cNvSpPr>
          <p:nvPr>
            <p:ph type="sldNum" sz="quarter" idx="12"/>
          </p:nvPr>
        </p:nvSpPr>
        <p:spPr/>
        <p:txBody>
          <a:bodyPr/>
          <a:lstStyle>
            <a:lvl1pPr>
              <a:defRPr/>
            </a:lvl1pPr>
          </a:lstStyle>
          <a:p>
            <a:pPr>
              <a:defRPr/>
            </a:pPr>
            <a:fld id="{86A405B5-07FC-4F85-8AA6-7F50DA08F3D8}" type="slidenum">
              <a:rPr lang="en-US"/>
              <a:pPr>
                <a:defRPr/>
              </a:pPr>
              <a:t>‹#›</a:t>
            </a:fld>
            <a:endParaRPr lang="en-US" dirty="0"/>
          </a:p>
        </p:txBody>
      </p:sp>
    </p:spTree>
    <p:extLst>
      <p:ext uri="{BB962C8B-B14F-4D97-AF65-F5344CB8AC3E}">
        <p14:creationId xmlns:p14="http://schemas.microsoft.com/office/powerpoint/2010/main" val="36787396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a:off x="1277938" y="2354263"/>
            <a:ext cx="6596062"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76868"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76868" y="3243263"/>
            <a:ext cx="3337560" cy="270662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1832"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1832" y="3243263"/>
            <a:ext cx="3337560" cy="270662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6"/>
          <p:cNvSpPr>
            <a:spLocks noGrp="1"/>
          </p:cNvSpPr>
          <p:nvPr>
            <p:ph type="dt" sz="half" idx="10"/>
          </p:nvPr>
        </p:nvSpPr>
        <p:spPr/>
        <p:txBody>
          <a:bodyPr/>
          <a:lstStyle>
            <a:lvl1pPr>
              <a:defRPr dirty="0"/>
            </a:lvl1pPr>
          </a:lstStyle>
          <a:p>
            <a:pPr>
              <a:defRPr/>
            </a:pPr>
            <a:endParaRPr lang="en-US" dirty="0"/>
          </a:p>
        </p:txBody>
      </p:sp>
      <p:sp>
        <p:nvSpPr>
          <p:cNvPr id="9" name="Footer Placeholder 7"/>
          <p:cNvSpPr>
            <a:spLocks noGrp="1"/>
          </p:cNvSpPr>
          <p:nvPr>
            <p:ph type="ftr" sz="quarter" idx="11"/>
          </p:nvPr>
        </p:nvSpPr>
        <p:spPr/>
        <p:txBody>
          <a:bodyPr/>
          <a:lstStyle>
            <a:lvl1pPr>
              <a:defRPr dirty="0"/>
            </a:lvl1pPr>
          </a:lstStyle>
          <a:p>
            <a:pPr>
              <a:defRPr/>
            </a:pPr>
            <a:endParaRPr lang="en-US" dirty="0"/>
          </a:p>
        </p:txBody>
      </p:sp>
      <p:sp>
        <p:nvSpPr>
          <p:cNvPr id="10" name="Slide Number Placeholder 8"/>
          <p:cNvSpPr>
            <a:spLocks noGrp="1"/>
          </p:cNvSpPr>
          <p:nvPr>
            <p:ph type="sldNum" sz="quarter" idx="12"/>
          </p:nvPr>
        </p:nvSpPr>
        <p:spPr/>
        <p:txBody>
          <a:bodyPr/>
          <a:lstStyle>
            <a:lvl1pPr>
              <a:defRPr/>
            </a:lvl1pPr>
          </a:lstStyle>
          <a:p>
            <a:pPr>
              <a:defRPr/>
            </a:pPr>
            <a:fld id="{7CA9EC22-AF40-4B69-8BA3-91127C618BCF}" type="slidenum">
              <a:rPr lang="en-US"/>
              <a:pPr>
                <a:defRPr/>
              </a:pPr>
              <a:t>‹#›</a:t>
            </a:fld>
            <a:endParaRPr lang="en-US" dirty="0"/>
          </a:p>
        </p:txBody>
      </p:sp>
    </p:spTree>
    <p:extLst>
      <p:ext uri="{BB962C8B-B14F-4D97-AF65-F5344CB8AC3E}">
        <p14:creationId xmlns:p14="http://schemas.microsoft.com/office/powerpoint/2010/main" val="33392198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cxnSp>
        <p:nvCxnSpPr>
          <p:cNvPr id="3" name="Straight Connector 2"/>
          <p:cNvCxnSpPr/>
          <p:nvPr/>
        </p:nvCxnSpPr>
        <p:spPr>
          <a:xfrm>
            <a:off x="1277938" y="2354263"/>
            <a:ext cx="6596062"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76865" y="915337"/>
            <a:ext cx="6798735" cy="1303867"/>
          </a:xfrm>
        </p:spPr>
        <p:txBody>
          <a:bodyPr/>
          <a:lstStyle/>
          <a:p>
            <a:r>
              <a:rPr lang="en-US" smtClean="0"/>
              <a:t>Click to edit Master title style</a:t>
            </a:r>
            <a:endParaRPr lang="en-US" dirty="0"/>
          </a:p>
        </p:txBody>
      </p:sp>
      <p:sp>
        <p:nvSpPr>
          <p:cNvPr id="4" name="Date Placeholder 2"/>
          <p:cNvSpPr>
            <a:spLocks noGrp="1"/>
          </p:cNvSpPr>
          <p:nvPr>
            <p:ph type="dt" sz="half" idx="10"/>
          </p:nvPr>
        </p:nvSpPr>
        <p:spPr/>
        <p:txBody>
          <a:bodyPr/>
          <a:lstStyle>
            <a:lvl1pPr>
              <a:defRPr dirty="0"/>
            </a:lvl1pPr>
          </a:lstStyle>
          <a:p>
            <a:pPr>
              <a:defRPr/>
            </a:pPr>
            <a:endParaRPr lang="en-US" dirty="0"/>
          </a:p>
        </p:txBody>
      </p:sp>
      <p:sp>
        <p:nvSpPr>
          <p:cNvPr id="5" name="Footer Placeholder 3"/>
          <p:cNvSpPr>
            <a:spLocks noGrp="1"/>
          </p:cNvSpPr>
          <p:nvPr>
            <p:ph type="ftr" sz="quarter" idx="11"/>
          </p:nvPr>
        </p:nvSpPr>
        <p:spPr/>
        <p:txBody>
          <a:bodyPr/>
          <a:lstStyle>
            <a:lvl1pPr>
              <a:defRPr dirty="0"/>
            </a:lvl1pPr>
          </a:lstStyle>
          <a:p>
            <a:pPr>
              <a:defRPr/>
            </a:pPr>
            <a:endParaRPr lang="en-US" dirty="0"/>
          </a:p>
        </p:txBody>
      </p:sp>
      <p:sp>
        <p:nvSpPr>
          <p:cNvPr id="6" name="Slide Number Placeholder 4"/>
          <p:cNvSpPr>
            <a:spLocks noGrp="1"/>
          </p:cNvSpPr>
          <p:nvPr>
            <p:ph type="sldNum" sz="quarter" idx="12"/>
          </p:nvPr>
        </p:nvSpPr>
        <p:spPr/>
        <p:txBody>
          <a:bodyPr/>
          <a:lstStyle>
            <a:lvl1pPr>
              <a:defRPr/>
            </a:lvl1pPr>
          </a:lstStyle>
          <a:p>
            <a:pPr>
              <a:defRPr/>
            </a:pPr>
            <a:fld id="{3C00AD34-F86D-4821-A970-A69FB16C3449}" type="slidenum">
              <a:rPr lang="en-US"/>
              <a:pPr>
                <a:defRPr/>
              </a:pPr>
              <a:t>‹#›</a:t>
            </a:fld>
            <a:endParaRPr lang="en-US" dirty="0"/>
          </a:p>
        </p:txBody>
      </p:sp>
    </p:spTree>
    <p:extLst>
      <p:ext uri="{BB962C8B-B14F-4D97-AF65-F5344CB8AC3E}">
        <p14:creationId xmlns:p14="http://schemas.microsoft.com/office/powerpoint/2010/main" val="27741769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F00C6ABF-3B64-4D1D-962E-08BDA7E324D4}" type="slidenum">
              <a:rPr lang="en-US"/>
              <a:pPr>
                <a:defRPr/>
              </a:pPr>
              <a:t>‹#›</a:t>
            </a:fld>
            <a:endParaRPr lang="en-US" dirty="0"/>
          </a:p>
        </p:txBody>
      </p:sp>
    </p:spTree>
    <p:extLst>
      <p:ext uri="{BB962C8B-B14F-4D97-AF65-F5344CB8AC3E}">
        <p14:creationId xmlns:p14="http://schemas.microsoft.com/office/powerpoint/2010/main" val="33228753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a:off x="1277938" y="2913063"/>
            <a:ext cx="2333625"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76865" y="1388534"/>
            <a:ext cx="2536798"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120062" y="982132"/>
            <a:ext cx="3855539"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76865" y="3031065"/>
            <a:ext cx="2536798" cy="2438404"/>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dirty="0"/>
            </a:lvl1pPr>
          </a:lstStyle>
          <a:p>
            <a:pPr>
              <a:defRPr/>
            </a:pPr>
            <a:endParaRPr lang="en-US" dirty="0"/>
          </a:p>
        </p:txBody>
      </p:sp>
      <p:sp>
        <p:nvSpPr>
          <p:cNvPr id="7" name="Footer Placeholder 5"/>
          <p:cNvSpPr>
            <a:spLocks noGrp="1"/>
          </p:cNvSpPr>
          <p:nvPr>
            <p:ph type="ftr" sz="quarter" idx="11"/>
          </p:nvPr>
        </p:nvSpPr>
        <p:spPr/>
        <p:txBody>
          <a:bodyPr/>
          <a:lstStyle>
            <a:lvl1pPr>
              <a:defRPr dirty="0"/>
            </a:lvl1pPr>
          </a:lstStyle>
          <a:p>
            <a:pPr>
              <a:defRPr/>
            </a:pPr>
            <a:endParaRPr lang="en-US" dirty="0"/>
          </a:p>
        </p:txBody>
      </p:sp>
      <p:sp>
        <p:nvSpPr>
          <p:cNvPr id="8" name="Slide Number Placeholder 6"/>
          <p:cNvSpPr>
            <a:spLocks noGrp="1"/>
          </p:cNvSpPr>
          <p:nvPr>
            <p:ph type="sldNum" sz="quarter" idx="12"/>
          </p:nvPr>
        </p:nvSpPr>
        <p:spPr/>
        <p:txBody>
          <a:bodyPr/>
          <a:lstStyle>
            <a:lvl1pPr>
              <a:defRPr/>
            </a:lvl1pPr>
          </a:lstStyle>
          <a:p>
            <a:pPr>
              <a:defRPr/>
            </a:pPr>
            <a:fld id="{60425A02-4A77-45C6-BCF2-BD4CBD1A64EB}" type="slidenum">
              <a:rPr lang="en-US"/>
              <a:pPr>
                <a:defRPr/>
              </a:pPr>
              <a:t>‹#›</a:t>
            </a:fld>
            <a:endParaRPr lang="en-US" dirty="0"/>
          </a:p>
        </p:txBody>
      </p:sp>
    </p:spTree>
    <p:extLst>
      <p:ext uri="{BB962C8B-B14F-4D97-AF65-F5344CB8AC3E}">
        <p14:creationId xmlns:p14="http://schemas.microsoft.com/office/powerpoint/2010/main" val="12261757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5" y="1883832"/>
            <a:ext cx="3632202" cy="1371600"/>
          </a:xfrm>
        </p:spPr>
        <p:txBody>
          <a:bodyPr anchor="b">
            <a:normAutofit/>
          </a:bodyPr>
          <a:lstStyle>
            <a:lvl1pPr algn="ctr">
              <a:defRPr sz="24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5183069" y="1032933"/>
            <a:ext cx="2929463" cy="4792136"/>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noProof="0" dirty="0" smtClean="0"/>
              <a:t>Click icon to add picture</a:t>
            </a:r>
            <a:endParaRPr lang="en-US" noProof="0" dirty="0"/>
          </a:p>
        </p:txBody>
      </p:sp>
      <p:sp>
        <p:nvSpPr>
          <p:cNvPr id="4" name="Text Placeholder 3"/>
          <p:cNvSpPr>
            <a:spLocks noGrp="1"/>
          </p:cNvSpPr>
          <p:nvPr>
            <p:ph type="body" sz="half" idx="2"/>
          </p:nvPr>
        </p:nvSpPr>
        <p:spPr>
          <a:xfrm>
            <a:off x="1176865" y="3255432"/>
            <a:ext cx="363220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93D7B947-8825-49F5-A6A8-6F07F6C9D646}" type="slidenum">
              <a:rPr lang="en-US"/>
              <a:pPr>
                <a:defRPr/>
              </a:pPr>
              <a:t>‹#›</a:t>
            </a:fld>
            <a:endParaRPr lang="en-US" dirty="0"/>
          </a:p>
        </p:txBody>
      </p:sp>
    </p:spTree>
    <p:extLst>
      <p:ext uri="{BB962C8B-B14F-4D97-AF65-F5344CB8AC3E}">
        <p14:creationId xmlns:p14="http://schemas.microsoft.com/office/powerpoint/2010/main" val="34987843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20"/>
          <a:srcRect/>
          <a:tile tx="0" ty="0" sx="100000" sy="100000" flip="none" algn="tl"/>
        </a:blipFill>
        <a:effectLst/>
      </p:bgPr>
    </p:bg>
    <p:spTree>
      <p:nvGrpSpPr>
        <p:cNvPr id="1" name=""/>
        <p:cNvGrpSpPr/>
        <p:nvPr/>
      </p:nvGrpSpPr>
      <p:grpSpPr>
        <a:xfrm>
          <a:off x="0" y="0"/>
          <a:ext cx="0" cy="0"/>
          <a:chOff x="0" y="0"/>
          <a:chExt cx="0" cy="0"/>
        </a:xfrm>
      </p:grpSpPr>
      <p:grpSp>
        <p:nvGrpSpPr>
          <p:cNvPr id="1026" name="Group 6"/>
          <p:cNvGrpSpPr>
            <a:grpSpLocks/>
          </p:cNvGrpSpPr>
          <p:nvPr/>
        </p:nvGrpSpPr>
        <p:grpSpPr bwMode="auto">
          <a:xfrm>
            <a:off x="0" y="0"/>
            <a:ext cx="9151938" cy="6858000"/>
            <a:chOff x="0" y="0"/>
            <a:chExt cx="9152467" cy="6858000"/>
          </a:xfrm>
        </p:grpSpPr>
        <p:pic>
          <p:nvPicPr>
            <p:cNvPr id="1032" name="Picture 7" descr="SD-PanelContent.png"/>
            <p:cNvPicPr>
              <a:picLocks noChangeAspect="1"/>
            </p:cNvPicPr>
            <p:nvPr/>
          </p:nvPicPr>
          <p:blipFill>
            <a:blip r:embed="rId21">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p:nvSpPr>
          <p:spPr>
            <a:xfrm>
              <a:off x="553888" y="542807"/>
              <a:ext cx="8039776" cy="5756392"/>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36" name="Picture 9" descr="HDRibbonContent-UniformTrim.png"/>
            <p:cNvPicPr>
              <a:picLocks noChangeAspect="1"/>
            </p:cNvPicPr>
            <p:nvPr/>
          </p:nvPicPr>
          <p:blipFill>
            <a:blip r:embed="rId22">
              <a:extLst>
                <a:ext uri="{28A0092B-C50C-407E-A947-70E740481C1C}">
                  <a14:useLocalDpi xmlns:a14="http://schemas.microsoft.com/office/drawing/2010/main" val="0"/>
                </a:ext>
              </a:extLst>
            </a:blip>
            <a:srcRect l="2" r="14240"/>
            <a:stretch>
              <a:fillRect/>
            </a:stretch>
          </p:blipFill>
          <p:spPr bwMode="auto">
            <a:xfrm>
              <a:off x="0" y="3128434"/>
              <a:ext cx="685800"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7" name="Picture 10" descr="HDRibbonContent-UniformTrim.png"/>
            <p:cNvPicPr>
              <a:picLocks noChangeAspect="1"/>
            </p:cNvPicPr>
            <p:nvPr/>
          </p:nvPicPr>
          <p:blipFill>
            <a:blip r:embed="rId22">
              <a:extLst>
                <a:ext uri="{28A0092B-C50C-407E-A947-70E740481C1C}">
                  <a14:useLocalDpi xmlns:a14="http://schemas.microsoft.com/office/drawing/2010/main" val="0"/>
                </a:ext>
              </a:extLst>
            </a:blip>
            <a:srcRect l="2" r="14240"/>
            <a:stretch>
              <a:fillRect/>
            </a:stretch>
          </p:blipFill>
          <p:spPr bwMode="auto">
            <a:xfrm>
              <a:off x="8466667" y="3128434"/>
              <a:ext cx="685800"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27" name="Title Placeholder 1"/>
          <p:cNvSpPr>
            <a:spLocks noGrp="1"/>
          </p:cNvSpPr>
          <p:nvPr>
            <p:ph type="title"/>
          </p:nvPr>
        </p:nvSpPr>
        <p:spPr bwMode="auto">
          <a:xfrm>
            <a:off x="1176338" y="915988"/>
            <a:ext cx="6799262" cy="1303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Text Placeholder 2"/>
          <p:cNvSpPr>
            <a:spLocks noGrp="1"/>
          </p:cNvSpPr>
          <p:nvPr>
            <p:ph type="body" idx="1"/>
          </p:nvPr>
        </p:nvSpPr>
        <p:spPr bwMode="auto">
          <a:xfrm>
            <a:off x="1176338" y="2490788"/>
            <a:ext cx="6799262" cy="344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6356350" y="5961063"/>
            <a:ext cx="1149350" cy="279400"/>
          </a:xfrm>
          <a:prstGeom prst="rect">
            <a:avLst/>
          </a:prstGeom>
        </p:spPr>
        <p:txBody>
          <a:bodyPr vert="horz" lIns="91440" tIns="45720" rIns="91440" bIns="45720" rtlCol="0" anchor="ctr"/>
          <a:lstStyle>
            <a:lvl1pPr algn="r" eaLnBrk="1" hangingPunct="1">
              <a:defRPr sz="1000" b="0" i="0" dirty="0">
                <a:solidFill>
                  <a:schemeClr val="tx1"/>
                </a:solidFill>
                <a:effectLst/>
                <a:latin typeface="+mn-lt"/>
              </a:defRPr>
            </a:lvl1pPr>
          </a:lstStyle>
          <a:p>
            <a:pPr>
              <a:defRPr/>
            </a:pPr>
            <a:endParaRPr lang="en-US" dirty="0"/>
          </a:p>
        </p:txBody>
      </p:sp>
      <p:sp>
        <p:nvSpPr>
          <p:cNvPr id="5" name="Footer Placeholder 4"/>
          <p:cNvSpPr>
            <a:spLocks noGrp="1"/>
          </p:cNvSpPr>
          <p:nvPr>
            <p:ph type="ftr" sz="quarter" idx="3"/>
          </p:nvPr>
        </p:nvSpPr>
        <p:spPr>
          <a:xfrm>
            <a:off x="1176338" y="5961063"/>
            <a:ext cx="5105400" cy="279400"/>
          </a:xfrm>
          <a:prstGeom prst="rect">
            <a:avLst/>
          </a:prstGeom>
        </p:spPr>
        <p:txBody>
          <a:bodyPr vert="horz" lIns="91440" tIns="45720" rIns="91440" bIns="45720" rtlCol="0" anchor="ctr"/>
          <a:lstStyle>
            <a:lvl1pPr algn="l" eaLnBrk="1" hangingPunct="1">
              <a:defRPr sz="1000" b="0" i="0" dirty="0">
                <a:solidFill>
                  <a:schemeClr val="tx1"/>
                </a:solidFill>
                <a:effectLst/>
                <a:latin typeface="+mn-lt"/>
              </a:defRPr>
            </a:lvl1pPr>
          </a:lstStyle>
          <a:p>
            <a:pPr>
              <a:defRPr/>
            </a:pPr>
            <a:endParaRPr lang="en-US" dirty="0"/>
          </a:p>
        </p:txBody>
      </p:sp>
      <p:sp>
        <p:nvSpPr>
          <p:cNvPr id="6" name="Slide Number Placeholder 5"/>
          <p:cNvSpPr>
            <a:spLocks noGrp="1"/>
          </p:cNvSpPr>
          <p:nvPr>
            <p:ph type="sldNum" sz="quarter" idx="4"/>
          </p:nvPr>
        </p:nvSpPr>
        <p:spPr>
          <a:xfrm>
            <a:off x="7580313" y="5961063"/>
            <a:ext cx="395287" cy="279400"/>
          </a:xfrm>
          <a:prstGeom prst="rect">
            <a:avLst/>
          </a:prstGeom>
        </p:spPr>
        <p:txBody>
          <a:bodyPr vert="horz" lIns="91440" tIns="45720" rIns="91440" bIns="45720" rtlCol="0" anchor="ctr"/>
          <a:lstStyle>
            <a:lvl1pPr algn="r" eaLnBrk="1" hangingPunct="1">
              <a:defRPr sz="1000" b="0" i="0">
                <a:solidFill>
                  <a:schemeClr val="tx1"/>
                </a:solidFill>
                <a:effectLst/>
                <a:latin typeface="+mn-lt"/>
              </a:defRPr>
            </a:lvl1pPr>
          </a:lstStyle>
          <a:p>
            <a:pPr>
              <a:defRPr/>
            </a:pPr>
            <a:fld id="{D0E652AC-72F2-44E0-A075-3BE22CFD5D93}"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986" r:id="rId1"/>
    <p:sldLayoutId id="2147483987" r:id="rId2"/>
    <p:sldLayoutId id="2147483988" r:id="rId3"/>
    <p:sldLayoutId id="2147483989" r:id="rId4"/>
    <p:sldLayoutId id="2147483990" r:id="rId5"/>
    <p:sldLayoutId id="2147483991" r:id="rId6"/>
    <p:sldLayoutId id="2147483982" r:id="rId7"/>
    <p:sldLayoutId id="2147483992" r:id="rId8"/>
    <p:sldLayoutId id="2147483983" r:id="rId9"/>
    <p:sldLayoutId id="2147483984" r:id="rId10"/>
    <p:sldLayoutId id="2147483993" r:id="rId11"/>
    <p:sldLayoutId id="2147483994" r:id="rId12"/>
    <p:sldLayoutId id="2147483985" r:id="rId13"/>
    <p:sldLayoutId id="2147483995" r:id="rId14"/>
    <p:sldLayoutId id="2147483996" r:id="rId15"/>
    <p:sldLayoutId id="2147483997" r:id="rId16"/>
    <p:sldLayoutId id="2147483998" r:id="rId17"/>
    <p:sldLayoutId id="2147483999" r:id="rId18"/>
  </p:sldLayoutIdLst>
  <p:txStyles>
    <p:titleStyle>
      <a:lvl1pPr algn="ctr" defTabSz="457200" rtl="0" eaLnBrk="0" fontAlgn="base" hangingPunct="0">
        <a:spcBef>
          <a:spcPct val="0"/>
        </a:spcBef>
        <a:spcAft>
          <a:spcPct val="0"/>
        </a:spcAft>
        <a:defRPr sz="4000" kern="1200">
          <a:ln w="3175" cmpd="sng">
            <a:noFill/>
          </a:ln>
          <a:solidFill>
            <a:srgbClr val="262626"/>
          </a:solidFill>
          <a:latin typeface="+mj-lt"/>
          <a:ea typeface="+mj-ea"/>
          <a:cs typeface="+mj-cs"/>
        </a:defRPr>
      </a:lvl1pPr>
      <a:lvl2pPr algn="ctr" defTabSz="457200" rtl="0" eaLnBrk="0" fontAlgn="base" hangingPunct="0">
        <a:spcBef>
          <a:spcPct val="0"/>
        </a:spcBef>
        <a:spcAft>
          <a:spcPct val="0"/>
        </a:spcAft>
        <a:defRPr sz="4000">
          <a:solidFill>
            <a:srgbClr val="262626"/>
          </a:solidFill>
          <a:latin typeface="Garamond" panose="02020404030301010803" pitchFamily="18" charset="0"/>
        </a:defRPr>
      </a:lvl2pPr>
      <a:lvl3pPr algn="ctr" defTabSz="457200" rtl="0" eaLnBrk="0" fontAlgn="base" hangingPunct="0">
        <a:spcBef>
          <a:spcPct val="0"/>
        </a:spcBef>
        <a:spcAft>
          <a:spcPct val="0"/>
        </a:spcAft>
        <a:defRPr sz="4000">
          <a:solidFill>
            <a:srgbClr val="262626"/>
          </a:solidFill>
          <a:latin typeface="Garamond" panose="02020404030301010803" pitchFamily="18" charset="0"/>
        </a:defRPr>
      </a:lvl3pPr>
      <a:lvl4pPr algn="ctr" defTabSz="457200" rtl="0" eaLnBrk="0" fontAlgn="base" hangingPunct="0">
        <a:spcBef>
          <a:spcPct val="0"/>
        </a:spcBef>
        <a:spcAft>
          <a:spcPct val="0"/>
        </a:spcAft>
        <a:defRPr sz="4000">
          <a:solidFill>
            <a:srgbClr val="262626"/>
          </a:solidFill>
          <a:latin typeface="Garamond" panose="02020404030301010803" pitchFamily="18" charset="0"/>
        </a:defRPr>
      </a:lvl4pPr>
      <a:lvl5pPr algn="ctr" defTabSz="457200" rtl="0" eaLnBrk="0" fontAlgn="base" hangingPunct="0">
        <a:spcBef>
          <a:spcPct val="0"/>
        </a:spcBef>
        <a:spcAft>
          <a:spcPct val="0"/>
        </a:spcAft>
        <a:defRPr sz="4000">
          <a:solidFill>
            <a:srgbClr val="262626"/>
          </a:solidFill>
          <a:latin typeface="Garamond" panose="02020404030301010803" pitchFamily="18"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0" fontAlgn="base" hangingPunct="0">
        <a:spcBef>
          <a:spcPct val="20000"/>
        </a:spcBef>
        <a:spcAft>
          <a:spcPts val="600"/>
        </a:spcAft>
        <a:buClr>
          <a:schemeClr val="accent1"/>
        </a:buClr>
        <a:buSzPct val="115000"/>
        <a:buFont typeface="Arial" panose="020B0604020202020204" pitchFamily="34" charset="0"/>
        <a:buChar char="•"/>
        <a:defRPr sz="2400" kern="1200">
          <a:solidFill>
            <a:srgbClr val="262626"/>
          </a:solidFill>
          <a:latin typeface="+mn-lt"/>
          <a:ea typeface="+mn-ea"/>
          <a:cs typeface="+mn-cs"/>
        </a:defRPr>
      </a:lvl1pPr>
      <a:lvl2pPr marL="742950" indent="-285750" algn="l" defTabSz="457200" rtl="0" eaLnBrk="0" fontAlgn="base" hangingPunct="0">
        <a:spcBef>
          <a:spcPct val="20000"/>
        </a:spcBef>
        <a:spcAft>
          <a:spcPts val="600"/>
        </a:spcAft>
        <a:buClr>
          <a:schemeClr val="accent1"/>
        </a:buClr>
        <a:buSzPct val="115000"/>
        <a:buFont typeface="Arial" panose="020B0604020202020204" pitchFamily="34" charset="0"/>
        <a:buChar char="•"/>
        <a:defRPr sz="2000" kern="1200">
          <a:solidFill>
            <a:srgbClr val="262626"/>
          </a:solidFill>
          <a:latin typeface="+mn-lt"/>
          <a:ea typeface="+mn-ea"/>
          <a:cs typeface="+mn-cs"/>
        </a:defRPr>
      </a:lvl2pPr>
      <a:lvl3pPr marL="1200150" indent="-285750" algn="l" defTabSz="457200" rtl="0" eaLnBrk="0" fontAlgn="base" hangingPunct="0">
        <a:spcBef>
          <a:spcPct val="20000"/>
        </a:spcBef>
        <a:spcAft>
          <a:spcPts val="600"/>
        </a:spcAft>
        <a:buClr>
          <a:schemeClr val="accent1"/>
        </a:buClr>
        <a:buSzPct val="115000"/>
        <a:buFont typeface="Arial" panose="020B0604020202020204" pitchFamily="34" charset="0"/>
        <a:buChar char="•"/>
        <a:defRPr kern="1200">
          <a:solidFill>
            <a:srgbClr val="262626"/>
          </a:solidFill>
          <a:latin typeface="+mn-lt"/>
          <a:ea typeface="+mn-ea"/>
          <a:cs typeface="+mn-cs"/>
        </a:defRPr>
      </a:lvl3pPr>
      <a:lvl4pPr marL="1543050" indent="-171450" algn="l" defTabSz="457200" rtl="0" eaLnBrk="0" fontAlgn="base" hangingPunct="0">
        <a:spcBef>
          <a:spcPct val="20000"/>
        </a:spcBef>
        <a:spcAft>
          <a:spcPts val="600"/>
        </a:spcAft>
        <a:buClr>
          <a:schemeClr val="accent1"/>
        </a:buClr>
        <a:buSzPct val="115000"/>
        <a:buFont typeface="Arial" panose="020B0604020202020204" pitchFamily="34" charset="0"/>
        <a:buChar char="•"/>
        <a:defRPr sz="1600" kern="1200">
          <a:solidFill>
            <a:srgbClr val="262626"/>
          </a:solidFill>
          <a:latin typeface="+mn-lt"/>
          <a:ea typeface="+mn-ea"/>
          <a:cs typeface="+mn-cs"/>
        </a:defRPr>
      </a:lvl4pPr>
      <a:lvl5pPr marL="2000250" indent="-171450" algn="l" defTabSz="457200" rtl="0" eaLnBrk="0" fontAlgn="base" hangingPunct="0">
        <a:spcBef>
          <a:spcPct val="20000"/>
        </a:spcBef>
        <a:spcAft>
          <a:spcPts val="600"/>
        </a:spcAft>
        <a:buClr>
          <a:schemeClr val="accent1"/>
        </a:buClr>
        <a:buSzPct val="115000"/>
        <a:buFont typeface="Arial" panose="020B0604020202020204" pitchFamily="34" charset="0"/>
        <a:buChar char="•"/>
        <a:defRPr sz="1400" kern="1200">
          <a:solidFill>
            <a:srgbClr val="262626"/>
          </a:solidFill>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ctrTitle"/>
          </p:nvPr>
        </p:nvSpPr>
        <p:spPr>
          <a:xfrm>
            <a:off x="250825" y="692150"/>
            <a:ext cx="8569325" cy="2908300"/>
          </a:xfrm>
        </p:spPr>
        <p:txBody>
          <a:bodyPr/>
          <a:lstStyle/>
          <a:p>
            <a:pPr eaLnBrk="1" hangingPunct="1"/>
            <a:r>
              <a:rPr lang="en-US" altLang="en-US" sz="4400" b="1" dirty="0" smtClean="0">
                <a:ln>
                  <a:noFill/>
                </a:ln>
                <a:latin typeface="Comic Sans MS" panose="030F0702030302020204" pitchFamily="66" charset="0"/>
                <a:cs typeface="Times New Roman" panose="02020603050405020304" pitchFamily="18" charset="0"/>
              </a:rPr>
              <a:t>Sleep disorders</a:t>
            </a:r>
            <a:r>
              <a:rPr lang="sr-Cyrl-RS" altLang="en-US" sz="4400" b="1" dirty="0" smtClean="0">
                <a:ln>
                  <a:noFill/>
                </a:ln>
                <a:latin typeface="Comic Sans MS" panose="030F0702030302020204" pitchFamily="66" charset="0"/>
                <a:cs typeface="Times New Roman" panose="02020603050405020304" pitchFamily="18" charset="0"/>
              </a:rPr>
              <a:t/>
            </a:r>
            <a:br>
              <a:rPr lang="sr-Cyrl-RS" altLang="en-US" sz="4400" b="1" dirty="0" smtClean="0">
                <a:ln>
                  <a:noFill/>
                </a:ln>
                <a:latin typeface="Comic Sans MS" panose="030F0702030302020204" pitchFamily="66" charset="0"/>
                <a:cs typeface="Times New Roman" panose="02020603050405020304" pitchFamily="18" charset="0"/>
              </a:rPr>
            </a:br>
            <a:r>
              <a:rPr lang="en-US" altLang="en-US" sz="4400" b="1" dirty="0" smtClean="0">
                <a:ln>
                  <a:noFill/>
                </a:ln>
                <a:latin typeface="Comic Sans MS" panose="030F0702030302020204" pitchFamily="66" charset="0"/>
                <a:cs typeface="Times New Roman" panose="02020603050405020304" pitchFamily="18" charset="0"/>
              </a:rPr>
              <a:t>Headaches</a:t>
            </a:r>
            <a:r>
              <a:rPr lang="sr-Latn-CS" altLang="en-US" sz="4400" b="1" dirty="0" smtClean="0">
                <a:ln>
                  <a:noFill/>
                </a:ln>
                <a:latin typeface="Comic Sans MS" panose="030F0702030302020204" pitchFamily="66" charset="0"/>
                <a:cs typeface="Times New Roman" panose="02020603050405020304" pitchFamily="18" charset="0"/>
              </a:rPr>
              <a:t/>
            </a:r>
            <a:br>
              <a:rPr lang="sr-Latn-CS" altLang="en-US" sz="4400" b="1" dirty="0" smtClean="0">
                <a:ln>
                  <a:noFill/>
                </a:ln>
                <a:latin typeface="Comic Sans MS" panose="030F0702030302020204" pitchFamily="66" charset="0"/>
                <a:cs typeface="Times New Roman" panose="02020603050405020304" pitchFamily="18" charset="0"/>
              </a:rPr>
            </a:br>
            <a:r>
              <a:rPr lang="en-US" altLang="en-US" sz="4400" b="1" dirty="0" smtClean="0">
                <a:ln>
                  <a:noFill/>
                </a:ln>
                <a:latin typeface="Comic Sans MS" panose="030F0702030302020204" pitchFamily="66" charset="0"/>
                <a:cs typeface="Times New Roman" panose="02020603050405020304" pitchFamily="18" charset="0"/>
              </a:rPr>
              <a:t>Dizziness</a:t>
            </a:r>
            <a:r>
              <a:rPr lang="sr-Latn-CS" altLang="en-US" sz="4400" b="1" dirty="0" smtClean="0">
                <a:ln>
                  <a:noFill/>
                </a:ln>
                <a:latin typeface="Comic Sans MS" panose="030F0702030302020204" pitchFamily="66" charset="0"/>
                <a:cs typeface="Times New Roman" panose="02020603050405020304" pitchFamily="18" charset="0"/>
              </a:rPr>
              <a:t> </a:t>
            </a:r>
            <a:endParaRPr lang="en-US" altLang="en-US" sz="4400" b="1" dirty="0" smtClean="0">
              <a:ln>
                <a:noFill/>
              </a:ln>
              <a:latin typeface="Comic Sans MS" panose="030F0702030302020204" pitchFamily="66" charset="0"/>
              <a:cs typeface="Times New Roman" panose="02020603050405020304" pitchFamily="18" charset="0"/>
            </a:endParaRPr>
          </a:p>
        </p:txBody>
      </p:sp>
      <p:sp>
        <p:nvSpPr>
          <p:cNvPr id="17411" name="Rectangle 3"/>
          <p:cNvSpPr>
            <a:spLocks noGrp="1" noChangeArrowheads="1"/>
          </p:cNvSpPr>
          <p:nvPr>
            <p:ph type="subTitle" idx="1"/>
          </p:nvPr>
        </p:nvSpPr>
        <p:spPr>
          <a:xfrm>
            <a:off x="1922462" y="3598863"/>
            <a:ext cx="5457849" cy="1376362"/>
          </a:xfrm>
        </p:spPr>
        <p:txBody>
          <a:bodyPr/>
          <a:lstStyle/>
          <a:p>
            <a:pPr eaLnBrk="1" hangingPunct="1"/>
            <a:endParaRPr lang="sr-Cyrl-CS" altLang="en-US" dirty="0" smtClean="0">
              <a:latin typeface="Comic Sans MS" panose="030F0702030302020204" pitchFamily="66" charset="0"/>
            </a:endParaRPr>
          </a:p>
          <a:p>
            <a:pPr eaLnBrk="1" hangingPunct="1"/>
            <a:r>
              <a:rPr lang="en-US" altLang="en-US" dirty="0" smtClean="0">
                <a:latin typeface="Comic Sans MS" panose="030F0702030302020204" pitchFamily="66" charset="0"/>
              </a:rPr>
              <a:t>Assistant professor Dr Katarina Vesic</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rrowheads="1"/>
          </p:cNvSpPr>
          <p:nvPr>
            <p:ph type="title"/>
          </p:nvPr>
        </p:nvSpPr>
        <p:spPr>
          <a:xfrm>
            <a:off x="20638" y="1484313"/>
            <a:ext cx="9144000" cy="952500"/>
          </a:xfrm>
        </p:spPr>
        <p:txBody>
          <a:bodyPr/>
          <a:lstStyle/>
          <a:p>
            <a:pPr eaLnBrk="1" hangingPunct="1"/>
            <a:r>
              <a:rPr lang="en-US" altLang="en-US" sz="3600" dirty="0">
                <a:ln>
                  <a:noFill/>
                </a:ln>
                <a:latin typeface="Comic Sans MS" panose="030F0702030302020204" pitchFamily="66" charset="0"/>
              </a:rPr>
              <a:t> </a:t>
            </a:r>
            <a:r>
              <a:rPr lang="en-US" altLang="en-US" sz="3600" dirty="0" smtClean="0">
                <a:ln>
                  <a:noFill/>
                </a:ln>
                <a:latin typeface="Comic Sans MS" panose="030F0702030302020204" pitchFamily="66" charset="0"/>
              </a:rPr>
              <a:t> </a:t>
            </a:r>
            <a:r>
              <a:rPr lang="en-US" altLang="en-US" sz="3600" dirty="0" smtClean="0">
                <a:ln>
                  <a:noFill/>
                </a:ln>
                <a:solidFill>
                  <a:srgbClr val="FF0000"/>
                </a:solidFill>
                <a:latin typeface="Comic Sans MS" panose="030F0702030302020204" pitchFamily="66" charset="0"/>
              </a:rPr>
              <a:t>Sleep</a:t>
            </a:r>
            <a:r>
              <a:rPr lang="en-US" altLang="en-US" sz="3600" dirty="0">
                <a:ln>
                  <a:noFill/>
                </a:ln>
                <a:solidFill>
                  <a:srgbClr val="FF0000"/>
                </a:solidFill>
                <a:latin typeface="Comic Sans MS" panose="030F0702030302020204" pitchFamily="66" charset="0"/>
              </a:rPr>
              <a:t> structure and organization </a:t>
            </a:r>
            <a:endParaRPr lang="en-US" altLang="en-US" sz="3600" dirty="0" smtClean="0">
              <a:ln>
                <a:noFill/>
              </a:ln>
              <a:solidFill>
                <a:srgbClr val="FF0000"/>
              </a:solidFill>
              <a:latin typeface="Comic Sans MS" panose="030F0702030302020204" pitchFamily="66" charset="0"/>
            </a:endParaRPr>
          </a:p>
        </p:txBody>
      </p:sp>
      <p:sp>
        <p:nvSpPr>
          <p:cNvPr id="30723" name="Rectangle 3"/>
          <p:cNvSpPr>
            <a:spLocks noGrp="1" noRot="1" noChangeArrowheads="1"/>
          </p:cNvSpPr>
          <p:nvPr>
            <p:ph idx="1"/>
          </p:nvPr>
        </p:nvSpPr>
        <p:spPr>
          <a:xfrm>
            <a:off x="755650" y="2852936"/>
            <a:ext cx="7921625" cy="3776464"/>
          </a:xfrm>
        </p:spPr>
        <p:txBody>
          <a:bodyPr/>
          <a:lstStyle/>
          <a:p>
            <a:pPr eaLnBrk="1" hangingPunct="1">
              <a:lnSpc>
                <a:spcPct val="90000"/>
              </a:lnSpc>
            </a:pPr>
            <a:r>
              <a:rPr lang="en-US" sz="2000" dirty="0">
                <a:solidFill>
                  <a:srgbClr val="FF0000"/>
                </a:solidFill>
                <a:latin typeface="Times New Roman" panose="02020603050405020304" pitchFamily="18" charset="0"/>
              </a:rPr>
              <a:t>NREM sleep </a:t>
            </a:r>
            <a:r>
              <a:rPr lang="en-US" sz="2000" dirty="0">
                <a:solidFill>
                  <a:srgbClr val="000000"/>
                </a:solidFill>
                <a:latin typeface="Times New Roman" panose="02020603050405020304" pitchFamily="18" charset="0"/>
              </a:rPr>
              <a:t>is divided into stages </a:t>
            </a:r>
            <a:r>
              <a:rPr lang="en-US" sz="2000" b="1" dirty="0">
                <a:solidFill>
                  <a:srgbClr val="000000"/>
                </a:solidFill>
                <a:latin typeface="Times New Roman" panose="02020603050405020304" pitchFamily="18" charset="0"/>
              </a:rPr>
              <a:t>1, 2, 3</a:t>
            </a:r>
            <a:r>
              <a:rPr lang="en-US" sz="2000" dirty="0">
                <a:solidFill>
                  <a:srgbClr val="000000"/>
                </a:solidFill>
                <a:latin typeface="Times New Roman" panose="02020603050405020304" pitchFamily="18" charset="0"/>
              </a:rPr>
              <a:t>, and </a:t>
            </a:r>
            <a:r>
              <a:rPr lang="en-US" sz="2000" b="1" dirty="0" smtClean="0">
                <a:solidFill>
                  <a:srgbClr val="000000"/>
                </a:solidFill>
                <a:latin typeface="Times New Roman" panose="02020603050405020304" pitchFamily="18" charset="0"/>
              </a:rPr>
              <a:t>4</a:t>
            </a:r>
            <a:r>
              <a:rPr lang="en-US" sz="2000" dirty="0" smtClean="0">
                <a:solidFill>
                  <a:srgbClr val="000000"/>
                </a:solidFill>
                <a:latin typeface="Times New Roman" panose="02020603050405020304" pitchFamily="18" charset="0"/>
              </a:rPr>
              <a:t>. </a:t>
            </a:r>
            <a:r>
              <a:rPr lang="en-US" sz="2000" dirty="0">
                <a:solidFill>
                  <a:srgbClr val="000000"/>
                </a:solidFill>
                <a:latin typeface="Times New Roman" panose="02020603050405020304" pitchFamily="18" charset="0"/>
              </a:rPr>
              <a:t>Each has unique characteristics including variations in brain wave patterns, eye movements, and muscle tone. Sleep cycles and stages were uncovered with the use of electroencephalographic (EEG) recordings that trace the electrical patterns of brain </a:t>
            </a:r>
            <a:r>
              <a:rPr lang="en-US" sz="2000" dirty="0" smtClean="0">
                <a:solidFill>
                  <a:srgbClr val="000000"/>
                </a:solidFill>
                <a:latin typeface="Times New Roman" panose="02020603050405020304" pitchFamily="18" charset="0"/>
              </a:rPr>
              <a:t>activity.</a:t>
            </a:r>
          </a:p>
          <a:p>
            <a:pPr marL="0" indent="0" eaLnBrk="1" hangingPunct="1">
              <a:lnSpc>
                <a:spcPct val="90000"/>
              </a:lnSpc>
              <a:buNone/>
            </a:pPr>
            <a:endParaRPr lang="en-US" sz="2000" dirty="0" smtClean="0">
              <a:solidFill>
                <a:srgbClr val="000000"/>
              </a:solidFill>
              <a:latin typeface="Times New Roman" panose="02020603050405020304" pitchFamily="18" charset="0"/>
            </a:endParaRPr>
          </a:p>
          <a:p>
            <a:pPr eaLnBrk="1" hangingPunct="1">
              <a:lnSpc>
                <a:spcPct val="90000"/>
              </a:lnSpc>
            </a:pPr>
            <a:r>
              <a:rPr lang="en-US" sz="2000" dirty="0">
                <a:solidFill>
                  <a:srgbClr val="000000"/>
                </a:solidFill>
                <a:latin typeface="Times New Roman" panose="02020603050405020304" pitchFamily="18" charset="0"/>
              </a:rPr>
              <a:t>NREM sleep constitutes about 75 to </a:t>
            </a:r>
            <a:r>
              <a:rPr lang="en-US" sz="2000" dirty="0" smtClean="0">
                <a:solidFill>
                  <a:srgbClr val="000000"/>
                </a:solidFill>
                <a:latin typeface="Times New Roman" panose="02020603050405020304" pitchFamily="18" charset="0"/>
              </a:rPr>
              <a:t>80% </a:t>
            </a:r>
            <a:r>
              <a:rPr lang="en-US" sz="2000" dirty="0">
                <a:solidFill>
                  <a:srgbClr val="000000"/>
                </a:solidFill>
                <a:latin typeface="Times New Roman" panose="02020603050405020304" pitchFamily="18" charset="0"/>
              </a:rPr>
              <a:t>of total time spent in </a:t>
            </a:r>
            <a:r>
              <a:rPr lang="en-US" sz="2000" dirty="0" smtClean="0">
                <a:solidFill>
                  <a:srgbClr val="000000"/>
                </a:solidFill>
                <a:latin typeface="Times New Roman" panose="02020603050405020304" pitchFamily="18" charset="0"/>
              </a:rPr>
              <a:t>sleep</a:t>
            </a:r>
            <a:endParaRPr lang="sr-Latn-CS" altLang="en-US" sz="2000" dirty="0" smtClean="0">
              <a:solidFill>
                <a:schemeClr val="tx1"/>
              </a:solidFill>
              <a:latin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Rot="1" noChangeArrowheads="1"/>
          </p:cNvSpPr>
          <p:nvPr>
            <p:ph type="title"/>
          </p:nvPr>
        </p:nvSpPr>
        <p:spPr>
          <a:xfrm>
            <a:off x="468313" y="765175"/>
            <a:ext cx="8135937" cy="1725613"/>
          </a:xfrm>
        </p:spPr>
        <p:txBody>
          <a:bodyPr rtlCol="0">
            <a:normAutofit/>
          </a:bodyPr>
          <a:lstStyle/>
          <a:p>
            <a:pPr eaLnBrk="1" fontAlgn="auto" hangingPunct="1">
              <a:spcAft>
                <a:spcPts val="0"/>
              </a:spcAft>
              <a:defRPr/>
            </a:pPr>
            <a:r>
              <a:rPr lang="en-US" dirty="0" smtClean="0">
                <a:solidFill>
                  <a:schemeClr val="tx1">
                    <a:lumMod val="85000"/>
                    <a:lumOff val="15000"/>
                  </a:schemeClr>
                </a:solidFill>
                <a:latin typeface="Comic Sans MS" pitchFamily="66" charset="0"/>
              </a:rPr>
              <a:t/>
            </a:r>
            <a:br>
              <a:rPr lang="en-US" dirty="0" smtClean="0">
                <a:solidFill>
                  <a:schemeClr val="tx1">
                    <a:lumMod val="85000"/>
                    <a:lumOff val="15000"/>
                  </a:schemeClr>
                </a:solidFill>
                <a:latin typeface="Comic Sans MS" pitchFamily="66" charset="0"/>
              </a:rPr>
            </a:br>
            <a:r>
              <a:rPr lang="en-US" dirty="0" smtClean="0">
                <a:solidFill>
                  <a:srgbClr val="FF0000"/>
                </a:solidFill>
                <a:latin typeface="Comic Sans MS" pitchFamily="66" charset="0"/>
              </a:rPr>
              <a:t>Diagnosis</a:t>
            </a:r>
            <a:endParaRPr lang="en-US" sz="3600" dirty="0" smtClean="0">
              <a:solidFill>
                <a:srgbClr val="FF0000"/>
              </a:solidFill>
              <a:latin typeface="Comic Sans MS" pitchFamily="66" charset="0"/>
            </a:endParaRPr>
          </a:p>
        </p:txBody>
      </p:sp>
      <p:sp>
        <p:nvSpPr>
          <p:cNvPr id="140291" name="Rectangle 3"/>
          <p:cNvSpPr>
            <a:spLocks noGrp="1" noRot="1" noChangeArrowheads="1"/>
          </p:cNvSpPr>
          <p:nvPr>
            <p:ph idx="1"/>
          </p:nvPr>
        </p:nvSpPr>
        <p:spPr>
          <a:xfrm>
            <a:off x="1136650" y="2463800"/>
            <a:ext cx="6799263" cy="3444875"/>
          </a:xfrm>
        </p:spPr>
        <p:txBody>
          <a:bodyPr/>
          <a:lstStyle/>
          <a:p>
            <a:pPr eaLnBrk="1" hangingPunct="1"/>
            <a:endParaRPr lang="sr-Latn-CS" altLang="en-US" dirty="0" smtClean="0">
              <a:latin typeface="Comic Sans MS" panose="030F0702030302020204" pitchFamily="66" charset="0"/>
            </a:endParaRPr>
          </a:p>
          <a:p>
            <a:pPr eaLnBrk="1" hangingPunct="1"/>
            <a:r>
              <a:rPr lang="en-US" altLang="en-US" dirty="0" smtClean="0">
                <a:latin typeface="Calibri" panose="020F0502020204030204" pitchFamily="34" charset="0"/>
                <a:cs typeface="Times New Roman" panose="02020603050405020304" pitchFamily="18" charset="0"/>
              </a:rPr>
              <a:t>Anamnesis</a:t>
            </a:r>
            <a:endParaRPr lang="sr-Latn-CS" altLang="en-US" dirty="0" smtClean="0">
              <a:latin typeface="Calibri" panose="020F0502020204030204" pitchFamily="34" charset="0"/>
              <a:cs typeface="Times New Roman" panose="02020603050405020304" pitchFamily="18" charset="0"/>
            </a:endParaRPr>
          </a:p>
          <a:p>
            <a:pPr eaLnBrk="1" hangingPunct="1"/>
            <a:r>
              <a:rPr lang="en-US" altLang="en-US" dirty="0" smtClean="0">
                <a:latin typeface="Calibri" panose="020F0502020204030204" pitchFamily="34" charset="0"/>
                <a:cs typeface="Times New Roman" panose="02020603050405020304" pitchFamily="18" charset="0"/>
              </a:rPr>
              <a:t>Neurological examination</a:t>
            </a:r>
            <a:endParaRPr lang="sr-Latn-CS" altLang="en-US" dirty="0" smtClean="0">
              <a:latin typeface="Calibri" panose="020F0502020204030204" pitchFamily="34" charset="0"/>
              <a:cs typeface="Times New Roman" panose="02020603050405020304" pitchFamily="18" charset="0"/>
            </a:endParaRPr>
          </a:p>
          <a:p>
            <a:pPr eaLnBrk="1" hangingPunct="1"/>
            <a:r>
              <a:rPr lang="en-US" altLang="en-US" dirty="0" smtClean="0">
                <a:latin typeface="Calibri" panose="020F0502020204030204" pitchFamily="34" charset="0"/>
                <a:cs typeface="Times New Roman" panose="02020603050405020304" pitchFamily="18" charset="0"/>
              </a:rPr>
              <a:t>Additional examinations</a:t>
            </a:r>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Rot="1" noChangeArrowheads="1"/>
          </p:cNvSpPr>
          <p:nvPr>
            <p:ph type="title"/>
          </p:nvPr>
        </p:nvSpPr>
        <p:spPr>
          <a:xfrm>
            <a:off x="827088" y="1268413"/>
            <a:ext cx="6799262" cy="1303337"/>
          </a:xfrm>
        </p:spPr>
        <p:txBody>
          <a:bodyPr/>
          <a:lstStyle/>
          <a:p>
            <a:pPr eaLnBrk="1" hangingPunct="1"/>
            <a:r>
              <a:rPr lang="en-US" altLang="en-US" dirty="0" smtClean="0">
                <a:ln>
                  <a:noFill/>
                </a:ln>
                <a:solidFill>
                  <a:srgbClr val="FF0000"/>
                </a:solidFill>
                <a:latin typeface="Comic Sans MS" panose="030F0702030302020204" pitchFamily="66" charset="0"/>
              </a:rPr>
              <a:t>Anamnesis</a:t>
            </a:r>
            <a:r>
              <a:rPr lang="sr-Latn-CS" altLang="en-US" dirty="0" smtClean="0">
                <a:ln>
                  <a:noFill/>
                </a:ln>
                <a:latin typeface="Comic Sans MS" panose="030F0702030302020204" pitchFamily="66" charset="0"/>
              </a:rPr>
              <a:t> </a:t>
            </a:r>
            <a:endParaRPr lang="en-US" altLang="en-US" dirty="0" smtClean="0">
              <a:ln>
                <a:noFill/>
              </a:ln>
              <a:latin typeface="Comic Sans MS" panose="030F0702030302020204" pitchFamily="66" charset="0"/>
            </a:endParaRPr>
          </a:p>
        </p:txBody>
      </p:sp>
      <p:sp>
        <p:nvSpPr>
          <p:cNvPr id="141315" name="Rectangle 3"/>
          <p:cNvSpPr>
            <a:spLocks noGrp="1" noRot="1" noChangeArrowheads="1"/>
          </p:cNvSpPr>
          <p:nvPr>
            <p:ph idx="1"/>
          </p:nvPr>
        </p:nvSpPr>
        <p:spPr>
          <a:xfrm>
            <a:off x="1176338" y="2781300"/>
            <a:ext cx="6996112" cy="3314700"/>
          </a:xfrm>
        </p:spPr>
        <p:txBody>
          <a:bodyPr/>
          <a:lstStyle/>
          <a:p>
            <a:pPr eaLnBrk="1" hangingPunct="1"/>
            <a:endParaRPr lang="sr-Latn-CS" altLang="en-US" dirty="0" smtClean="0">
              <a:latin typeface="Comic Sans MS" panose="030F0702030302020204" pitchFamily="66" charset="0"/>
            </a:endParaRPr>
          </a:p>
          <a:p>
            <a:pPr eaLnBrk="1" hangingPunct="1"/>
            <a:r>
              <a:rPr lang="en-US" altLang="en-US" dirty="0">
                <a:latin typeface="Calibri" panose="020F0502020204030204" pitchFamily="34" charset="0"/>
                <a:cs typeface="Times New Roman" panose="02020603050405020304" pitchFamily="18" charset="0"/>
              </a:rPr>
              <a:t>neurological findings are often </a:t>
            </a:r>
            <a:r>
              <a:rPr lang="en-US" altLang="en-US" dirty="0" smtClean="0">
                <a:latin typeface="Calibri" panose="020F0502020204030204" pitchFamily="34" charset="0"/>
                <a:cs typeface="Times New Roman" panose="02020603050405020304" pitchFamily="18" charset="0"/>
              </a:rPr>
              <a:t>normal</a:t>
            </a:r>
          </a:p>
          <a:p>
            <a:pPr eaLnBrk="1" hangingPunct="1"/>
            <a:r>
              <a:rPr lang="en-US" altLang="en-US" dirty="0" smtClean="0">
                <a:latin typeface="Calibri" panose="020F0502020204030204" pitchFamily="34" charset="0"/>
                <a:cs typeface="Times New Roman" panose="02020603050405020304" pitchFamily="18" charset="0"/>
              </a:rPr>
              <a:t>the </a:t>
            </a:r>
            <a:r>
              <a:rPr lang="en-US" altLang="en-US" dirty="0">
                <a:latin typeface="Calibri" panose="020F0502020204030204" pitchFamily="34" charset="0"/>
                <a:cs typeface="Times New Roman" panose="02020603050405020304" pitchFamily="18" charset="0"/>
              </a:rPr>
              <a:t>key to diagnosis is a detailed and structured (guided) history</a:t>
            </a:r>
            <a:r>
              <a:rPr lang="sr-Cyrl-CS" altLang="en-US" dirty="0" smtClean="0">
                <a:latin typeface="Calibri" panose="020F0502020204030204" pitchFamily="34" charset="0"/>
                <a:cs typeface="Times New Roman" panose="02020603050405020304" pitchFamily="18" charset="0"/>
              </a:rPr>
              <a:t>неуролошки</a:t>
            </a:r>
            <a:r>
              <a:rPr lang="sr-Latn-CS" altLang="en-US" dirty="0" smtClean="0">
                <a:latin typeface="Calibri" panose="020F0502020204030204" pitchFamily="34" charset="0"/>
                <a:cs typeface="Times New Roman" panose="02020603050405020304" pitchFamily="18" charset="0"/>
              </a:rPr>
              <a:t> </a:t>
            </a:r>
            <a:r>
              <a:rPr lang="sr-Cyrl-CS" altLang="en-US" dirty="0" smtClean="0">
                <a:latin typeface="Calibri" panose="020F0502020204030204" pitchFamily="34" charset="0"/>
                <a:cs typeface="Times New Roman" panose="02020603050405020304" pitchFamily="18" charset="0"/>
              </a:rPr>
              <a:t>налаз</a:t>
            </a:r>
            <a:r>
              <a:rPr lang="sr-Latn-CS" altLang="en-US" dirty="0" smtClean="0">
                <a:latin typeface="Calibri" panose="020F0502020204030204" pitchFamily="34" charset="0"/>
                <a:cs typeface="Times New Roman" panose="02020603050405020304" pitchFamily="18" charset="0"/>
              </a:rPr>
              <a:t> </a:t>
            </a:r>
            <a:r>
              <a:rPr lang="sr-Cyrl-CS" altLang="en-US" dirty="0" smtClean="0">
                <a:latin typeface="Calibri" panose="020F0502020204030204" pitchFamily="34" charset="0"/>
                <a:cs typeface="Times New Roman" panose="02020603050405020304" pitchFamily="18" charset="0"/>
              </a:rPr>
              <a:t>често</a:t>
            </a:r>
            <a:r>
              <a:rPr lang="sr-Latn-CS" altLang="en-US" dirty="0" smtClean="0">
                <a:latin typeface="Calibri" panose="020F0502020204030204" pitchFamily="34" charset="0"/>
                <a:cs typeface="Times New Roman" panose="02020603050405020304" pitchFamily="18" charset="0"/>
              </a:rPr>
              <a:t> </a:t>
            </a:r>
            <a:r>
              <a:rPr lang="sr-Cyrl-CS" altLang="en-US" dirty="0" smtClean="0">
                <a:latin typeface="Calibri" panose="020F0502020204030204" pitchFamily="34" charset="0"/>
                <a:cs typeface="Times New Roman" panose="02020603050405020304" pitchFamily="18" charset="0"/>
              </a:rPr>
              <a:t>уредан</a:t>
            </a:r>
            <a:endParaRPr lang="sr-Latn-CS" altLang="en-US" dirty="0" smtClean="0">
              <a:latin typeface="Calibri" panose="020F0502020204030204" pitchFamily="34" charset="0"/>
              <a:cs typeface="Times New Roman" panose="02020603050405020304" pitchFamily="18" charset="0"/>
            </a:endParaRPr>
          </a:p>
          <a:p>
            <a:pPr eaLnBrk="1" hangingPunct="1"/>
            <a:endParaRPr lang="sr-Latn-CS" altLang="en-US" dirty="0" smtClean="0">
              <a:latin typeface="Calibri" panose="020F0502020204030204" pitchFamily="34" charset="0"/>
              <a:cs typeface="Times New Roman" panose="02020603050405020304" pitchFamily="18" charset="0"/>
            </a:endParaRPr>
          </a:p>
          <a:p>
            <a:pPr marL="0" indent="0" eaLnBrk="1" hangingPunct="1">
              <a:buNone/>
            </a:pPr>
            <a:endParaRPr lang="sr-Latn-CS" altLang="en-US" dirty="0" smtClean="0">
              <a:latin typeface="Comic Sans MS" panose="030F0702030302020204" pitchFamily="66" charset="0"/>
            </a:endParaRPr>
          </a:p>
          <a:p>
            <a:pPr eaLnBrk="1" hangingPunct="1">
              <a:buFont typeface="Wingdings" panose="05000000000000000000" pitchFamily="2" charset="2"/>
              <a:buNone/>
            </a:pPr>
            <a:r>
              <a:rPr lang="sr-Latn-CS" altLang="en-US" dirty="0" smtClean="0">
                <a:latin typeface="Comic Sans MS" panose="030F0702030302020204" pitchFamily="66" charset="0"/>
              </a:rPr>
              <a:t>  </a:t>
            </a:r>
            <a:endParaRPr lang="en-US" altLang="en-US" dirty="0" smtClean="0">
              <a:latin typeface="Comic Sans MS" panose="030F0702030302020204" pitchFamily="66" charset="0"/>
            </a:endParaRPr>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Rot="1" noChangeArrowheads="1"/>
          </p:cNvSpPr>
          <p:nvPr>
            <p:ph type="title"/>
          </p:nvPr>
        </p:nvSpPr>
        <p:spPr>
          <a:xfrm>
            <a:off x="827088" y="1268413"/>
            <a:ext cx="6799262" cy="1303337"/>
          </a:xfrm>
        </p:spPr>
        <p:txBody>
          <a:bodyPr/>
          <a:lstStyle/>
          <a:p>
            <a:pPr eaLnBrk="1" hangingPunct="1"/>
            <a:r>
              <a:rPr lang="en-US" altLang="en-US" dirty="0" smtClean="0">
                <a:ln>
                  <a:noFill/>
                </a:ln>
                <a:solidFill>
                  <a:srgbClr val="FF0000"/>
                </a:solidFill>
                <a:latin typeface="Comic Sans MS" panose="030F0702030302020204" pitchFamily="66" charset="0"/>
              </a:rPr>
              <a:t>Anamnesis</a:t>
            </a:r>
            <a:r>
              <a:rPr lang="sr-Latn-CS" altLang="en-US" dirty="0" smtClean="0">
                <a:ln>
                  <a:noFill/>
                </a:ln>
                <a:latin typeface="Comic Sans MS" panose="030F0702030302020204" pitchFamily="66" charset="0"/>
              </a:rPr>
              <a:t> </a:t>
            </a:r>
            <a:endParaRPr lang="en-US" altLang="en-US" dirty="0" smtClean="0">
              <a:ln>
                <a:noFill/>
              </a:ln>
              <a:latin typeface="Comic Sans MS" panose="030F0702030302020204" pitchFamily="66" charset="0"/>
            </a:endParaRPr>
          </a:p>
        </p:txBody>
      </p:sp>
      <p:sp>
        <p:nvSpPr>
          <p:cNvPr id="141315" name="Rectangle 3"/>
          <p:cNvSpPr>
            <a:spLocks noGrp="1" noRot="1" noChangeArrowheads="1"/>
          </p:cNvSpPr>
          <p:nvPr>
            <p:ph idx="1"/>
          </p:nvPr>
        </p:nvSpPr>
        <p:spPr>
          <a:xfrm>
            <a:off x="1176338" y="2571750"/>
            <a:ext cx="6996112" cy="3524250"/>
          </a:xfrm>
        </p:spPr>
        <p:txBody>
          <a:bodyPr/>
          <a:lstStyle/>
          <a:p>
            <a:pPr eaLnBrk="1" hangingPunct="1"/>
            <a:r>
              <a:rPr lang="en-US" altLang="en-US" sz="2000" b="1" dirty="0">
                <a:latin typeface="Calibri" panose="020F0502020204030204" pitchFamily="34" charset="0"/>
              </a:rPr>
              <a:t>Age of headache onset     </a:t>
            </a:r>
            <a:endParaRPr lang="en-US" altLang="en-US" sz="2000" b="1" dirty="0" smtClean="0">
              <a:latin typeface="Calibri" panose="020F0502020204030204" pitchFamily="34" charset="0"/>
            </a:endParaRPr>
          </a:p>
          <a:p>
            <a:pPr marL="0" indent="0" eaLnBrk="1" hangingPunct="1">
              <a:buNone/>
            </a:pPr>
            <a:r>
              <a:rPr lang="en-US" altLang="en-US" sz="2000" dirty="0">
                <a:latin typeface="Calibri" panose="020F0502020204030204" pitchFamily="34" charset="0"/>
              </a:rPr>
              <a:t> </a:t>
            </a:r>
            <a:r>
              <a:rPr lang="en-US" altLang="en-US" sz="2000" dirty="0" smtClean="0">
                <a:latin typeface="Calibri" panose="020F0502020204030204" pitchFamily="34" charset="0"/>
              </a:rPr>
              <a:t>  - </a:t>
            </a:r>
            <a:r>
              <a:rPr lang="en-US" altLang="en-US" sz="2000" dirty="0">
                <a:latin typeface="Calibri" panose="020F0502020204030204" pitchFamily="34" charset="0"/>
              </a:rPr>
              <a:t>primary to third decade     </a:t>
            </a:r>
            <a:endParaRPr lang="en-US" altLang="en-US" sz="2000" dirty="0" smtClean="0">
              <a:latin typeface="Calibri" panose="020F0502020204030204" pitchFamily="34" charset="0"/>
            </a:endParaRPr>
          </a:p>
          <a:p>
            <a:pPr marL="0" indent="0" eaLnBrk="1" hangingPunct="1">
              <a:buNone/>
            </a:pPr>
            <a:r>
              <a:rPr lang="en-US" altLang="en-US" sz="2000" dirty="0">
                <a:latin typeface="Calibri" panose="020F0502020204030204" pitchFamily="34" charset="0"/>
              </a:rPr>
              <a:t> </a:t>
            </a:r>
            <a:r>
              <a:rPr lang="en-US" altLang="en-US" sz="2000" dirty="0" smtClean="0">
                <a:latin typeface="Calibri" panose="020F0502020204030204" pitchFamily="34" charset="0"/>
              </a:rPr>
              <a:t>  - </a:t>
            </a:r>
            <a:r>
              <a:rPr lang="en-US" altLang="en-US" sz="2000" dirty="0">
                <a:latin typeface="Calibri" panose="020F0502020204030204" pitchFamily="34" charset="0"/>
              </a:rPr>
              <a:t>after the age of 50 – </a:t>
            </a:r>
            <a:r>
              <a:rPr lang="en-US" altLang="en-US" sz="2000" dirty="0" smtClean="0">
                <a:latin typeface="Calibri" panose="020F0502020204030204" pitchFamily="34" charset="0"/>
              </a:rPr>
              <a:t>secondary</a:t>
            </a:r>
          </a:p>
          <a:p>
            <a:pPr eaLnBrk="1" hangingPunct="1"/>
            <a:r>
              <a:rPr lang="en-US" altLang="en-US" sz="2000" dirty="0" smtClean="0">
                <a:latin typeface="Calibri" panose="020F0502020204030204" pitchFamily="34" charset="0"/>
              </a:rPr>
              <a:t>   </a:t>
            </a:r>
            <a:r>
              <a:rPr lang="en-US" altLang="en-US" sz="2000" b="1" dirty="0" smtClean="0">
                <a:latin typeface="Calibri" panose="020F0502020204030204" pitchFamily="34" charset="0"/>
              </a:rPr>
              <a:t>Duration   </a:t>
            </a:r>
            <a:r>
              <a:rPr lang="en-US" altLang="en-US" sz="2000" dirty="0" smtClean="0">
                <a:latin typeface="Calibri" panose="020F0502020204030204" pitchFamily="34" charset="0"/>
              </a:rPr>
              <a:t> </a:t>
            </a:r>
          </a:p>
          <a:p>
            <a:pPr marL="0" indent="0" eaLnBrk="1" hangingPunct="1">
              <a:buNone/>
            </a:pPr>
            <a:r>
              <a:rPr lang="en-US" altLang="en-US" sz="2000" dirty="0">
                <a:latin typeface="Calibri" panose="020F0502020204030204" pitchFamily="34" charset="0"/>
              </a:rPr>
              <a:t> </a:t>
            </a:r>
            <a:r>
              <a:rPr lang="en-US" altLang="en-US" sz="2000" dirty="0" smtClean="0">
                <a:latin typeface="Calibri" panose="020F0502020204030204" pitchFamily="34" charset="0"/>
              </a:rPr>
              <a:t>    </a:t>
            </a:r>
            <a:r>
              <a:rPr lang="en-US" altLang="en-US" sz="2000" dirty="0">
                <a:latin typeface="Calibri" panose="020F0502020204030204" pitchFamily="34" charset="0"/>
              </a:rPr>
              <a:t>- migraine for 1-3 days    </a:t>
            </a:r>
            <a:endParaRPr lang="en-US" altLang="en-US" sz="2000" dirty="0" smtClean="0">
              <a:latin typeface="Calibri" panose="020F0502020204030204" pitchFamily="34" charset="0"/>
            </a:endParaRPr>
          </a:p>
          <a:p>
            <a:pPr marL="0" indent="0" eaLnBrk="1" hangingPunct="1">
              <a:buNone/>
            </a:pPr>
            <a:r>
              <a:rPr lang="en-US" altLang="en-US" sz="2000" dirty="0">
                <a:latin typeface="Calibri" panose="020F0502020204030204" pitchFamily="34" charset="0"/>
              </a:rPr>
              <a:t> </a:t>
            </a:r>
            <a:r>
              <a:rPr lang="en-US" altLang="en-US" sz="2000" dirty="0" smtClean="0">
                <a:latin typeface="Calibri" panose="020F0502020204030204" pitchFamily="34" charset="0"/>
              </a:rPr>
              <a:t>    </a:t>
            </a:r>
            <a:r>
              <a:rPr lang="en-US" altLang="en-US" sz="2000" dirty="0">
                <a:latin typeface="Calibri" panose="020F0502020204030204" pitchFamily="34" charset="0"/>
              </a:rPr>
              <a:t>- tension longer     </a:t>
            </a:r>
            <a:endParaRPr lang="en-US" altLang="en-US" sz="2000" dirty="0" smtClean="0">
              <a:latin typeface="Calibri" panose="020F0502020204030204" pitchFamily="34" charset="0"/>
            </a:endParaRPr>
          </a:p>
          <a:p>
            <a:pPr marL="0" indent="0" eaLnBrk="1" hangingPunct="1">
              <a:buNone/>
            </a:pPr>
            <a:r>
              <a:rPr lang="en-US" altLang="en-US" sz="2000" dirty="0">
                <a:latin typeface="Calibri" panose="020F0502020204030204" pitchFamily="34" charset="0"/>
              </a:rPr>
              <a:t> </a:t>
            </a:r>
            <a:r>
              <a:rPr lang="en-US" altLang="en-US" sz="2000" dirty="0" smtClean="0">
                <a:latin typeface="Calibri" panose="020F0502020204030204" pitchFamily="34" charset="0"/>
              </a:rPr>
              <a:t>    - </a:t>
            </a:r>
            <a:r>
              <a:rPr lang="en-US" altLang="en-US" sz="2000" dirty="0">
                <a:latin typeface="Calibri" panose="020F0502020204030204" pitchFamily="34" charset="0"/>
              </a:rPr>
              <a:t>trigeminal-autonomic shorter than 3 hours     </a:t>
            </a:r>
            <a:r>
              <a:rPr lang="en-US" altLang="en-US" sz="2000" dirty="0" smtClean="0">
                <a:latin typeface="Calibri" panose="020F0502020204030204" pitchFamily="34" charset="0"/>
              </a:rPr>
              <a:t>   </a:t>
            </a:r>
          </a:p>
          <a:p>
            <a:pPr marL="0" indent="0" eaLnBrk="1" hangingPunct="1">
              <a:buNone/>
            </a:pPr>
            <a:r>
              <a:rPr lang="en-US" altLang="en-US" sz="2000" dirty="0">
                <a:latin typeface="Calibri" panose="020F0502020204030204" pitchFamily="34" charset="0"/>
              </a:rPr>
              <a:t> </a:t>
            </a:r>
            <a:r>
              <a:rPr lang="en-US" altLang="en-US" sz="2000" dirty="0" smtClean="0">
                <a:latin typeface="Calibri" panose="020F0502020204030204" pitchFamily="34" charset="0"/>
              </a:rPr>
              <a:t>    - </a:t>
            </a:r>
            <a:r>
              <a:rPr lang="en-US" altLang="en-US" sz="2000" dirty="0">
                <a:latin typeface="Calibri" panose="020F0502020204030204" pitchFamily="34" charset="0"/>
              </a:rPr>
              <a:t>neuralgia ‹1 min</a:t>
            </a:r>
            <a:endParaRPr lang="sr-Latn-CS" altLang="en-US" sz="2000" dirty="0" smtClean="0">
              <a:latin typeface="Calibri" panose="020F0502020204030204" pitchFamily="34" charset="0"/>
            </a:endParaRPr>
          </a:p>
          <a:p>
            <a:pPr eaLnBrk="1" hangingPunct="1"/>
            <a:endParaRPr lang="sr-Latn-CS" altLang="en-US" dirty="0" smtClean="0">
              <a:latin typeface="Calibri" panose="020F0502020204030204" pitchFamily="34" charset="0"/>
              <a:cs typeface="Times New Roman" panose="02020603050405020304" pitchFamily="18" charset="0"/>
            </a:endParaRPr>
          </a:p>
          <a:p>
            <a:pPr marL="0" indent="0" eaLnBrk="1" hangingPunct="1">
              <a:buNone/>
            </a:pPr>
            <a:endParaRPr lang="sr-Latn-CS" altLang="en-US" dirty="0" smtClean="0">
              <a:latin typeface="Comic Sans MS" panose="030F0702030302020204" pitchFamily="66" charset="0"/>
            </a:endParaRPr>
          </a:p>
          <a:p>
            <a:pPr eaLnBrk="1" hangingPunct="1">
              <a:buFont typeface="Wingdings" panose="05000000000000000000" pitchFamily="2" charset="2"/>
              <a:buNone/>
            </a:pPr>
            <a:r>
              <a:rPr lang="sr-Latn-CS" altLang="en-US" dirty="0" smtClean="0">
                <a:latin typeface="Comic Sans MS" panose="030F0702030302020204" pitchFamily="66" charset="0"/>
              </a:rPr>
              <a:t>  </a:t>
            </a:r>
            <a:endParaRPr lang="en-US" altLang="en-US" dirty="0" smtClean="0">
              <a:latin typeface="Comic Sans MS" panose="030F0702030302020204" pitchFamily="66" charset="0"/>
            </a:endParaRPr>
          </a:p>
        </p:txBody>
      </p:sp>
    </p:spTree>
    <p:extLst>
      <p:ext uri="{BB962C8B-B14F-4D97-AF65-F5344CB8AC3E}">
        <p14:creationId xmlns:p14="http://schemas.microsoft.com/office/powerpoint/2010/main" val="1135246490"/>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Rot="1" noChangeArrowheads="1"/>
          </p:cNvSpPr>
          <p:nvPr>
            <p:ph type="title"/>
          </p:nvPr>
        </p:nvSpPr>
        <p:spPr>
          <a:xfrm>
            <a:off x="827088" y="1268413"/>
            <a:ext cx="6799262" cy="1303337"/>
          </a:xfrm>
        </p:spPr>
        <p:txBody>
          <a:bodyPr/>
          <a:lstStyle/>
          <a:p>
            <a:pPr eaLnBrk="1" hangingPunct="1"/>
            <a:r>
              <a:rPr lang="en-US" altLang="en-US" dirty="0" smtClean="0">
                <a:ln>
                  <a:noFill/>
                </a:ln>
                <a:solidFill>
                  <a:srgbClr val="FF0000"/>
                </a:solidFill>
                <a:latin typeface="Comic Sans MS" panose="030F0702030302020204" pitchFamily="66" charset="0"/>
              </a:rPr>
              <a:t>Anamnesis</a:t>
            </a:r>
            <a:r>
              <a:rPr lang="sr-Latn-CS" altLang="en-US" dirty="0" smtClean="0">
                <a:ln>
                  <a:noFill/>
                </a:ln>
                <a:latin typeface="Comic Sans MS" panose="030F0702030302020204" pitchFamily="66" charset="0"/>
              </a:rPr>
              <a:t> </a:t>
            </a:r>
            <a:endParaRPr lang="en-US" altLang="en-US" dirty="0" smtClean="0">
              <a:ln>
                <a:noFill/>
              </a:ln>
              <a:latin typeface="Comic Sans MS" panose="030F0702030302020204" pitchFamily="66" charset="0"/>
            </a:endParaRPr>
          </a:p>
        </p:txBody>
      </p:sp>
      <p:sp>
        <p:nvSpPr>
          <p:cNvPr id="141315" name="Rectangle 3"/>
          <p:cNvSpPr>
            <a:spLocks noGrp="1" noRot="1" noChangeArrowheads="1"/>
          </p:cNvSpPr>
          <p:nvPr>
            <p:ph idx="1"/>
          </p:nvPr>
        </p:nvSpPr>
        <p:spPr>
          <a:xfrm>
            <a:off x="1176338" y="2571750"/>
            <a:ext cx="6996112" cy="3524250"/>
          </a:xfrm>
        </p:spPr>
        <p:txBody>
          <a:bodyPr/>
          <a:lstStyle/>
          <a:p>
            <a:pPr eaLnBrk="1" hangingPunct="1"/>
            <a:r>
              <a:rPr lang="sr-Latn-CS" altLang="en-US" sz="1800" b="1" dirty="0">
                <a:latin typeface="Calibri" panose="020F0502020204030204" pitchFamily="34" charset="0"/>
                <a:cs typeface="Times New Roman" panose="02020603050405020304" pitchFamily="18" charset="0"/>
              </a:rPr>
              <a:t>Method of origin    </a:t>
            </a:r>
            <a:endParaRPr lang="en-US" altLang="en-US" sz="1800" b="1" dirty="0" smtClean="0">
              <a:latin typeface="Calibri" panose="020F0502020204030204" pitchFamily="34" charset="0"/>
              <a:cs typeface="Times New Roman" panose="02020603050405020304" pitchFamily="18" charset="0"/>
            </a:endParaRPr>
          </a:p>
          <a:p>
            <a:pPr marL="0" indent="0" eaLnBrk="1" hangingPunct="1">
              <a:buNone/>
            </a:pPr>
            <a:r>
              <a:rPr lang="en-US" altLang="en-US" sz="1800" dirty="0" smtClean="0">
                <a:latin typeface="Calibri" panose="020F0502020204030204" pitchFamily="34" charset="0"/>
                <a:cs typeface="Times New Roman" panose="02020603050405020304" pitchFamily="18" charset="0"/>
              </a:rPr>
              <a:t>   </a:t>
            </a:r>
            <a:r>
              <a:rPr lang="sr-Latn-CS" altLang="en-US" sz="1800" dirty="0" smtClean="0">
                <a:latin typeface="Calibri" panose="020F0502020204030204" pitchFamily="34" charset="0"/>
                <a:cs typeface="Times New Roman" panose="02020603050405020304" pitchFamily="18" charset="0"/>
              </a:rPr>
              <a:t> </a:t>
            </a:r>
            <a:r>
              <a:rPr lang="sr-Latn-CS" altLang="en-US" sz="1800" dirty="0">
                <a:latin typeface="Calibri" panose="020F0502020204030204" pitchFamily="34" charset="0"/>
                <a:cs typeface="Times New Roman" panose="02020603050405020304" pitchFamily="18" charset="0"/>
              </a:rPr>
              <a:t>- suddenly - SAH, migraine, cluster     </a:t>
            </a:r>
            <a:endParaRPr lang="en-US" altLang="en-US" sz="1800" dirty="0" smtClean="0">
              <a:latin typeface="Calibri" panose="020F0502020204030204" pitchFamily="34" charset="0"/>
              <a:cs typeface="Times New Roman" panose="02020603050405020304" pitchFamily="18" charset="0"/>
            </a:endParaRPr>
          </a:p>
          <a:p>
            <a:pPr marL="0" indent="0" eaLnBrk="1" hangingPunct="1">
              <a:buNone/>
            </a:pPr>
            <a:r>
              <a:rPr lang="en-US" altLang="en-US" sz="1800" dirty="0">
                <a:latin typeface="Calibri" panose="020F0502020204030204" pitchFamily="34" charset="0"/>
                <a:cs typeface="Times New Roman" panose="02020603050405020304" pitchFamily="18" charset="0"/>
              </a:rPr>
              <a:t> </a:t>
            </a:r>
            <a:r>
              <a:rPr lang="en-US" altLang="en-US" sz="1800" dirty="0" smtClean="0">
                <a:latin typeface="Calibri" panose="020F0502020204030204" pitchFamily="34" charset="0"/>
                <a:cs typeface="Times New Roman" panose="02020603050405020304" pitchFamily="18" charset="0"/>
              </a:rPr>
              <a:t>   </a:t>
            </a:r>
            <a:r>
              <a:rPr lang="sr-Latn-CS" altLang="en-US" sz="1800" dirty="0" smtClean="0">
                <a:latin typeface="Calibri" panose="020F0502020204030204" pitchFamily="34" charset="0"/>
                <a:cs typeface="Times New Roman" panose="02020603050405020304" pitchFamily="18" charset="0"/>
              </a:rPr>
              <a:t>- </a:t>
            </a:r>
            <a:r>
              <a:rPr lang="sr-Latn-CS" altLang="en-US" sz="1800" dirty="0">
                <a:latin typeface="Calibri" panose="020F0502020204030204" pitchFamily="34" charset="0"/>
                <a:cs typeface="Times New Roman" panose="02020603050405020304" pitchFamily="18" charset="0"/>
              </a:rPr>
              <a:t>gradually - tension, </a:t>
            </a:r>
            <a:r>
              <a:rPr lang="sr-Latn-CS" altLang="en-US" sz="1800" dirty="0" smtClean="0">
                <a:latin typeface="Calibri" panose="020F0502020204030204" pitchFamily="34" charset="0"/>
                <a:cs typeface="Times New Roman" panose="02020603050405020304" pitchFamily="18" charset="0"/>
              </a:rPr>
              <a:t>infections,</a:t>
            </a:r>
            <a:r>
              <a:rPr lang="en-US" altLang="en-US" sz="1800" dirty="0" smtClean="0">
                <a:latin typeface="Calibri" panose="020F0502020204030204" pitchFamily="34" charset="0"/>
                <a:cs typeface="Times New Roman" panose="02020603050405020304" pitchFamily="18" charset="0"/>
              </a:rPr>
              <a:t> </a:t>
            </a:r>
            <a:r>
              <a:rPr lang="sr-Latn-CS" altLang="en-US" sz="1800" dirty="0" smtClean="0">
                <a:latin typeface="Calibri" panose="020F0502020204030204" pitchFamily="34" charset="0"/>
                <a:cs typeface="Times New Roman" panose="02020603050405020304" pitchFamily="18" charset="0"/>
              </a:rPr>
              <a:t>expansions</a:t>
            </a:r>
            <a:endParaRPr lang="en-US" altLang="en-US" sz="1800" dirty="0" smtClean="0">
              <a:latin typeface="Calibri" panose="020F0502020204030204" pitchFamily="34" charset="0"/>
              <a:cs typeface="Times New Roman" panose="02020603050405020304" pitchFamily="18" charset="0"/>
            </a:endParaRPr>
          </a:p>
          <a:p>
            <a:pPr eaLnBrk="1" hangingPunct="1"/>
            <a:r>
              <a:rPr lang="sr-Latn-CS" altLang="en-US" sz="1800" b="1" dirty="0" smtClean="0">
                <a:latin typeface="Calibri" panose="020F0502020204030204" pitchFamily="34" charset="0"/>
                <a:cs typeface="Times New Roman" panose="02020603050405020304" pitchFamily="18" charset="0"/>
              </a:rPr>
              <a:t>Localization </a:t>
            </a:r>
            <a:r>
              <a:rPr lang="sr-Latn-CS" altLang="en-US" sz="1800" b="1" dirty="0">
                <a:latin typeface="Calibri" panose="020F0502020204030204" pitchFamily="34" charset="0"/>
                <a:cs typeface="Times New Roman" panose="02020603050405020304" pitchFamily="18" charset="0"/>
              </a:rPr>
              <a:t>of pain     </a:t>
            </a:r>
            <a:endParaRPr lang="en-US" altLang="en-US" sz="1800" b="1" dirty="0" smtClean="0">
              <a:latin typeface="Calibri" panose="020F0502020204030204" pitchFamily="34" charset="0"/>
              <a:cs typeface="Times New Roman" panose="02020603050405020304" pitchFamily="18" charset="0"/>
            </a:endParaRPr>
          </a:p>
          <a:p>
            <a:pPr marL="0" indent="0" eaLnBrk="1" hangingPunct="1">
              <a:buNone/>
            </a:pPr>
            <a:r>
              <a:rPr lang="en-US" altLang="en-US" sz="1800" dirty="0">
                <a:latin typeface="Calibri" panose="020F0502020204030204" pitchFamily="34" charset="0"/>
                <a:cs typeface="Times New Roman" panose="02020603050405020304" pitchFamily="18" charset="0"/>
              </a:rPr>
              <a:t> </a:t>
            </a:r>
            <a:r>
              <a:rPr lang="en-US" altLang="en-US" sz="1800" dirty="0" smtClean="0">
                <a:latin typeface="Calibri" panose="020F0502020204030204" pitchFamily="34" charset="0"/>
                <a:cs typeface="Times New Roman" panose="02020603050405020304" pitchFamily="18" charset="0"/>
              </a:rPr>
              <a:t>   </a:t>
            </a:r>
            <a:r>
              <a:rPr lang="sr-Latn-CS" altLang="en-US" sz="1800" dirty="0" smtClean="0">
                <a:latin typeface="Calibri" panose="020F0502020204030204" pitchFamily="34" charset="0"/>
                <a:cs typeface="Times New Roman" panose="02020603050405020304" pitchFamily="18" charset="0"/>
              </a:rPr>
              <a:t> </a:t>
            </a:r>
            <a:r>
              <a:rPr lang="sr-Latn-CS" altLang="en-US" sz="1800" dirty="0">
                <a:latin typeface="Calibri" panose="020F0502020204030204" pitchFamily="34" charset="0"/>
                <a:cs typeface="Times New Roman" panose="02020603050405020304" pitchFamily="18" charset="0"/>
              </a:rPr>
              <a:t>- migraine - unilateral with changing sides      </a:t>
            </a:r>
            <a:endParaRPr lang="en-US" altLang="en-US" sz="1800" dirty="0" smtClean="0">
              <a:latin typeface="Calibri" panose="020F0502020204030204" pitchFamily="34" charset="0"/>
              <a:cs typeface="Times New Roman" panose="02020603050405020304" pitchFamily="18" charset="0"/>
            </a:endParaRPr>
          </a:p>
          <a:p>
            <a:pPr marL="0" indent="0" eaLnBrk="1" hangingPunct="1">
              <a:buNone/>
            </a:pPr>
            <a:r>
              <a:rPr lang="en-US" altLang="en-US" sz="1800" dirty="0">
                <a:latin typeface="Calibri" panose="020F0502020204030204" pitchFamily="34" charset="0"/>
                <a:cs typeface="Times New Roman" panose="02020603050405020304" pitchFamily="18" charset="0"/>
              </a:rPr>
              <a:t> </a:t>
            </a:r>
            <a:r>
              <a:rPr lang="en-US" altLang="en-US" sz="1800" dirty="0" smtClean="0">
                <a:latin typeface="Calibri" panose="020F0502020204030204" pitchFamily="34" charset="0"/>
                <a:cs typeface="Times New Roman" panose="02020603050405020304" pitchFamily="18" charset="0"/>
              </a:rPr>
              <a:t>    </a:t>
            </a:r>
            <a:r>
              <a:rPr lang="sr-Latn-CS" altLang="en-US" sz="1800" dirty="0" smtClean="0">
                <a:latin typeface="Calibri" panose="020F0502020204030204" pitchFamily="34" charset="0"/>
                <a:cs typeface="Times New Roman" panose="02020603050405020304" pitchFamily="18" charset="0"/>
              </a:rPr>
              <a:t>- trigeminal-autonomous</a:t>
            </a:r>
            <a:endParaRPr lang="en-US" altLang="en-US" sz="1800" dirty="0" smtClean="0">
              <a:latin typeface="Calibri" panose="020F0502020204030204" pitchFamily="34" charset="0"/>
              <a:cs typeface="Times New Roman" panose="02020603050405020304" pitchFamily="18" charset="0"/>
            </a:endParaRPr>
          </a:p>
          <a:p>
            <a:pPr marL="0" indent="0" eaLnBrk="1" hangingPunct="1">
              <a:buNone/>
            </a:pPr>
            <a:r>
              <a:rPr lang="en-US" altLang="en-US" sz="1800" dirty="0">
                <a:latin typeface="Calibri" panose="020F0502020204030204" pitchFamily="34" charset="0"/>
                <a:cs typeface="Times New Roman" panose="02020603050405020304" pitchFamily="18" charset="0"/>
              </a:rPr>
              <a:t> </a:t>
            </a:r>
            <a:r>
              <a:rPr lang="en-US" altLang="en-US" sz="1800" dirty="0" smtClean="0">
                <a:latin typeface="Calibri" panose="020F0502020204030204" pitchFamily="34" charset="0"/>
                <a:cs typeface="Times New Roman" panose="02020603050405020304" pitchFamily="18" charset="0"/>
              </a:rPr>
              <a:t>   </a:t>
            </a:r>
            <a:r>
              <a:rPr lang="sr-Latn-CS" altLang="en-US" sz="1800" dirty="0" smtClean="0">
                <a:latin typeface="Calibri" panose="020F0502020204030204" pitchFamily="34" charset="0"/>
                <a:cs typeface="Times New Roman" panose="02020603050405020304" pitchFamily="18" charset="0"/>
              </a:rPr>
              <a:t> </a:t>
            </a:r>
            <a:r>
              <a:rPr lang="sr-Latn-CS" altLang="en-US" sz="1800" dirty="0">
                <a:latin typeface="Calibri" panose="020F0502020204030204" pitchFamily="34" charset="0"/>
                <a:cs typeface="Times New Roman" panose="02020603050405020304" pitchFamily="18" charset="0"/>
              </a:rPr>
              <a:t>- unilateral without change </a:t>
            </a:r>
            <a:r>
              <a:rPr lang="sr-Latn-CS" altLang="en-US" sz="1800" dirty="0" smtClean="0">
                <a:latin typeface="Calibri" panose="020F0502020204030204" pitchFamily="34" charset="0"/>
                <a:cs typeface="Times New Roman" panose="02020603050405020304" pitchFamily="18" charset="0"/>
              </a:rPr>
              <a:t>side     </a:t>
            </a:r>
            <a:endParaRPr lang="en-US" altLang="en-US" sz="1800" dirty="0" smtClean="0">
              <a:latin typeface="Calibri" panose="020F0502020204030204" pitchFamily="34" charset="0"/>
              <a:cs typeface="Times New Roman" panose="02020603050405020304" pitchFamily="18" charset="0"/>
            </a:endParaRPr>
          </a:p>
          <a:p>
            <a:pPr marL="0" indent="0" eaLnBrk="1" hangingPunct="1">
              <a:buNone/>
            </a:pPr>
            <a:r>
              <a:rPr lang="en-US" altLang="en-US" sz="1800" dirty="0">
                <a:latin typeface="Calibri" panose="020F0502020204030204" pitchFamily="34" charset="0"/>
                <a:cs typeface="Times New Roman" panose="02020603050405020304" pitchFamily="18" charset="0"/>
              </a:rPr>
              <a:t> </a:t>
            </a:r>
            <a:r>
              <a:rPr lang="en-US" altLang="en-US" sz="1800" dirty="0" smtClean="0">
                <a:latin typeface="Calibri" panose="020F0502020204030204" pitchFamily="34" charset="0"/>
                <a:cs typeface="Times New Roman" panose="02020603050405020304" pitchFamily="18" charset="0"/>
              </a:rPr>
              <a:t>  </a:t>
            </a:r>
            <a:r>
              <a:rPr lang="sr-Latn-CS" altLang="en-US" sz="1800" dirty="0" smtClean="0">
                <a:latin typeface="Calibri" panose="020F0502020204030204" pitchFamily="34" charset="0"/>
                <a:cs typeface="Times New Roman" panose="02020603050405020304" pitchFamily="18" charset="0"/>
              </a:rPr>
              <a:t> </a:t>
            </a:r>
            <a:r>
              <a:rPr lang="sr-Latn-CS" altLang="en-US" sz="1800" dirty="0">
                <a:latin typeface="Calibri" panose="020F0502020204030204" pitchFamily="34" charset="0"/>
                <a:cs typeface="Times New Roman" panose="02020603050405020304" pitchFamily="18" charset="0"/>
              </a:rPr>
              <a:t>- cervical - can be unilateral      </a:t>
            </a:r>
            <a:endParaRPr lang="en-US" altLang="en-US" sz="1800" dirty="0" smtClean="0">
              <a:latin typeface="Calibri" panose="020F0502020204030204" pitchFamily="34" charset="0"/>
              <a:cs typeface="Times New Roman" panose="02020603050405020304" pitchFamily="18" charset="0"/>
            </a:endParaRPr>
          </a:p>
          <a:p>
            <a:pPr marL="0" indent="0" eaLnBrk="1" hangingPunct="1">
              <a:buNone/>
            </a:pPr>
            <a:r>
              <a:rPr lang="en-US" altLang="en-US" sz="1800" dirty="0">
                <a:latin typeface="Calibri" panose="020F0502020204030204" pitchFamily="34" charset="0"/>
                <a:cs typeface="Times New Roman" panose="02020603050405020304" pitchFamily="18" charset="0"/>
              </a:rPr>
              <a:t> </a:t>
            </a:r>
            <a:r>
              <a:rPr lang="en-US" altLang="en-US" sz="1800" dirty="0" smtClean="0">
                <a:latin typeface="Calibri" panose="020F0502020204030204" pitchFamily="34" charset="0"/>
                <a:cs typeface="Times New Roman" panose="02020603050405020304" pitchFamily="18" charset="0"/>
              </a:rPr>
              <a:t>   </a:t>
            </a:r>
            <a:r>
              <a:rPr lang="sr-Latn-CS" altLang="en-US" sz="1800" dirty="0" smtClean="0">
                <a:latin typeface="Calibri" panose="020F0502020204030204" pitchFamily="34" charset="0"/>
                <a:cs typeface="Times New Roman" panose="02020603050405020304" pitchFamily="18" charset="0"/>
              </a:rPr>
              <a:t>- </a:t>
            </a:r>
            <a:r>
              <a:rPr lang="sr-Latn-CS" altLang="en-US" sz="1800" dirty="0">
                <a:latin typeface="Calibri" panose="020F0502020204030204" pitchFamily="34" charset="0"/>
                <a:cs typeface="Times New Roman" panose="02020603050405020304" pitchFamily="18" charset="0"/>
              </a:rPr>
              <a:t>trigeminal neuralgia - can be unilateral</a:t>
            </a:r>
            <a:endParaRPr lang="sr-Latn-CS" altLang="en-US" sz="1800" dirty="0" smtClean="0">
              <a:latin typeface="Calibri" panose="020F0502020204030204" pitchFamily="34" charset="0"/>
              <a:cs typeface="Times New Roman" panose="02020603050405020304" pitchFamily="18" charset="0"/>
            </a:endParaRPr>
          </a:p>
          <a:p>
            <a:pPr marL="0" indent="0" eaLnBrk="1" hangingPunct="1">
              <a:buNone/>
            </a:pPr>
            <a:endParaRPr lang="sr-Latn-CS" altLang="en-US" dirty="0" smtClean="0">
              <a:latin typeface="Comic Sans MS" panose="030F0702030302020204" pitchFamily="66" charset="0"/>
            </a:endParaRPr>
          </a:p>
          <a:p>
            <a:pPr eaLnBrk="1" hangingPunct="1">
              <a:buFont typeface="Wingdings" panose="05000000000000000000" pitchFamily="2" charset="2"/>
              <a:buNone/>
            </a:pPr>
            <a:r>
              <a:rPr lang="sr-Latn-CS" altLang="en-US" dirty="0" smtClean="0">
                <a:latin typeface="Comic Sans MS" panose="030F0702030302020204" pitchFamily="66" charset="0"/>
              </a:rPr>
              <a:t>  </a:t>
            </a:r>
            <a:endParaRPr lang="en-US" altLang="en-US" dirty="0" smtClean="0">
              <a:latin typeface="Comic Sans MS" panose="030F0702030302020204" pitchFamily="66" charset="0"/>
            </a:endParaRPr>
          </a:p>
        </p:txBody>
      </p:sp>
    </p:spTree>
    <p:extLst>
      <p:ext uri="{BB962C8B-B14F-4D97-AF65-F5344CB8AC3E}">
        <p14:creationId xmlns:p14="http://schemas.microsoft.com/office/powerpoint/2010/main" val="2691937480"/>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Rot="1" noChangeArrowheads="1"/>
          </p:cNvSpPr>
          <p:nvPr>
            <p:ph type="title"/>
          </p:nvPr>
        </p:nvSpPr>
        <p:spPr>
          <a:xfrm>
            <a:off x="827088" y="1268413"/>
            <a:ext cx="6799262" cy="1303337"/>
          </a:xfrm>
        </p:spPr>
        <p:txBody>
          <a:bodyPr/>
          <a:lstStyle/>
          <a:p>
            <a:pPr eaLnBrk="1" hangingPunct="1"/>
            <a:r>
              <a:rPr lang="en-US" altLang="en-US" dirty="0" smtClean="0">
                <a:ln>
                  <a:noFill/>
                </a:ln>
                <a:solidFill>
                  <a:srgbClr val="FF0000"/>
                </a:solidFill>
                <a:latin typeface="Comic Sans MS" panose="030F0702030302020204" pitchFamily="66" charset="0"/>
              </a:rPr>
              <a:t>Anamnesis</a:t>
            </a:r>
            <a:r>
              <a:rPr lang="sr-Latn-CS" altLang="en-US" dirty="0" smtClean="0">
                <a:ln>
                  <a:noFill/>
                </a:ln>
                <a:latin typeface="Comic Sans MS" panose="030F0702030302020204" pitchFamily="66" charset="0"/>
              </a:rPr>
              <a:t> </a:t>
            </a:r>
            <a:endParaRPr lang="en-US" altLang="en-US" dirty="0" smtClean="0">
              <a:ln>
                <a:noFill/>
              </a:ln>
              <a:latin typeface="Comic Sans MS" panose="030F0702030302020204" pitchFamily="66" charset="0"/>
            </a:endParaRPr>
          </a:p>
        </p:txBody>
      </p:sp>
      <p:sp>
        <p:nvSpPr>
          <p:cNvPr id="141315" name="Rectangle 3"/>
          <p:cNvSpPr>
            <a:spLocks noGrp="1" noRot="1" noChangeArrowheads="1"/>
          </p:cNvSpPr>
          <p:nvPr>
            <p:ph idx="1"/>
          </p:nvPr>
        </p:nvSpPr>
        <p:spPr>
          <a:xfrm>
            <a:off x="1176338" y="2571750"/>
            <a:ext cx="6996112" cy="3524250"/>
          </a:xfrm>
        </p:spPr>
        <p:txBody>
          <a:bodyPr/>
          <a:lstStyle/>
          <a:p>
            <a:pPr eaLnBrk="1" hangingPunct="1"/>
            <a:r>
              <a:rPr lang="en-US" altLang="en-US" sz="2000" b="1" dirty="0">
                <a:latin typeface="Calibri" panose="020F0502020204030204" pitchFamily="34" charset="0"/>
              </a:rPr>
              <a:t>Localization of pain      </a:t>
            </a:r>
            <a:endParaRPr lang="en-US" altLang="en-US" sz="2000" b="1" dirty="0" smtClean="0">
              <a:latin typeface="Calibri" panose="020F0502020204030204" pitchFamily="34" charset="0"/>
            </a:endParaRPr>
          </a:p>
          <a:p>
            <a:pPr marL="0" indent="0" eaLnBrk="1" hangingPunct="1">
              <a:buNone/>
            </a:pPr>
            <a:r>
              <a:rPr lang="en-US" altLang="en-US" sz="2000" dirty="0" smtClean="0">
                <a:latin typeface="Calibri" panose="020F0502020204030204" pitchFamily="34" charset="0"/>
              </a:rPr>
              <a:t>     -migraine </a:t>
            </a:r>
            <a:r>
              <a:rPr lang="en-US" altLang="en-US" sz="2000" dirty="0">
                <a:latin typeface="Calibri" panose="020F0502020204030204" pitchFamily="34" charset="0"/>
              </a:rPr>
              <a:t>- unilateral with changing sides     </a:t>
            </a:r>
            <a:endParaRPr lang="en-US" altLang="en-US" sz="2000" dirty="0" smtClean="0">
              <a:latin typeface="Calibri" panose="020F0502020204030204" pitchFamily="34" charset="0"/>
            </a:endParaRPr>
          </a:p>
          <a:p>
            <a:pPr marL="0" indent="0" eaLnBrk="1" hangingPunct="1">
              <a:buNone/>
            </a:pPr>
            <a:r>
              <a:rPr lang="en-US" altLang="en-US" sz="2000" dirty="0" smtClean="0">
                <a:latin typeface="Calibri" panose="020F0502020204030204" pitchFamily="34" charset="0"/>
              </a:rPr>
              <a:t>     </a:t>
            </a:r>
            <a:r>
              <a:rPr lang="en-US" altLang="en-US" sz="2000" dirty="0">
                <a:latin typeface="Calibri" panose="020F0502020204030204" pitchFamily="34" charset="0"/>
              </a:rPr>
              <a:t>- trigeminal-autonomous - unilateral without change </a:t>
            </a:r>
            <a:r>
              <a:rPr lang="en-US" altLang="en-US" sz="2000" dirty="0" smtClean="0">
                <a:latin typeface="Calibri" panose="020F0502020204030204" pitchFamily="34" charset="0"/>
              </a:rPr>
              <a:t>side      </a:t>
            </a:r>
          </a:p>
          <a:p>
            <a:pPr marL="0" indent="0" eaLnBrk="1" hangingPunct="1">
              <a:buNone/>
            </a:pPr>
            <a:r>
              <a:rPr lang="en-US" altLang="en-US" sz="2000" dirty="0" smtClean="0">
                <a:latin typeface="Calibri" panose="020F0502020204030204" pitchFamily="34" charset="0"/>
              </a:rPr>
              <a:t>     - </a:t>
            </a:r>
            <a:r>
              <a:rPr lang="en-US" altLang="en-US" sz="2000" dirty="0">
                <a:latin typeface="Calibri" panose="020F0502020204030204" pitchFamily="34" charset="0"/>
              </a:rPr>
              <a:t>cervical - can be unilateral      </a:t>
            </a:r>
            <a:endParaRPr lang="en-US" altLang="en-US" sz="2000" dirty="0" smtClean="0">
              <a:latin typeface="Calibri" panose="020F0502020204030204" pitchFamily="34" charset="0"/>
            </a:endParaRPr>
          </a:p>
          <a:p>
            <a:pPr marL="0" indent="0" eaLnBrk="1" hangingPunct="1">
              <a:buNone/>
            </a:pPr>
            <a:r>
              <a:rPr lang="en-US" altLang="en-US" sz="2000" dirty="0">
                <a:latin typeface="Calibri" panose="020F0502020204030204" pitchFamily="34" charset="0"/>
              </a:rPr>
              <a:t> </a:t>
            </a:r>
            <a:r>
              <a:rPr lang="en-US" altLang="en-US" sz="2000" dirty="0" smtClean="0">
                <a:latin typeface="Calibri" panose="020F0502020204030204" pitchFamily="34" charset="0"/>
              </a:rPr>
              <a:t>    - </a:t>
            </a:r>
            <a:r>
              <a:rPr lang="en-US" altLang="en-US" sz="2000" dirty="0">
                <a:latin typeface="Calibri" panose="020F0502020204030204" pitchFamily="34" charset="0"/>
              </a:rPr>
              <a:t>trigeminal neuralgia - can be unilateral     </a:t>
            </a:r>
            <a:endParaRPr lang="en-US" altLang="en-US" sz="2000" dirty="0" smtClean="0">
              <a:latin typeface="Calibri" panose="020F0502020204030204" pitchFamily="34" charset="0"/>
            </a:endParaRPr>
          </a:p>
          <a:p>
            <a:pPr eaLnBrk="1" hangingPunct="1"/>
            <a:r>
              <a:rPr lang="en-US" altLang="en-US" sz="2000" dirty="0" smtClean="0">
                <a:latin typeface="Calibri" panose="020F0502020204030204" pitchFamily="34" charset="0"/>
              </a:rPr>
              <a:t>   </a:t>
            </a:r>
            <a:r>
              <a:rPr lang="en-US" altLang="en-US" sz="2000" b="1" dirty="0" smtClean="0">
                <a:latin typeface="Calibri" panose="020F0502020204030204" pitchFamily="34" charset="0"/>
              </a:rPr>
              <a:t>Recurrence </a:t>
            </a:r>
            <a:r>
              <a:rPr lang="en-US" altLang="en-US" sz="2000" b="1" dirty="0">
                <a:latin typeface="Calibri" panose="020F0502020204030204" pitchFamily="34" charset="0"/>
              </a:rPr>
              <a:t>and frequency (episodic and chronic)      </a:t>
            </a:r>
            <a:endParaRPr lang="en-US" altLang="en-US" sz="2000" dirty="0">
              <a:latin typeface="Calibri" panose="020F0502020204030204" pitchFamily="34" charset="0"/>
            </a:endParaRPr>
          </a:p>
          <a:p>
            <a:pPr marL="0" indent="0" eaLnBrk="1" hangingPunct="1">
              <a:buNone/>
            </a:pPr>
            <a:r>
              <a:rPr lang="en-US" altLang="en-US" sz="2000" dirty="0" smtClean="0">
                <a:latin typeface="Calibri" panose="020F0502020204030204" pitchFamily="34" charset="0"/>
              </a:rPr>
              <a:t>     -  primary </a:t>
            </a:r>
            <a:r>
              <a:rPr lang="en-US" altLang="en-US" sz="2000" dirty="0">
                <a:latin typeface="Calibri" panose="020F0502020204030204" pitchFamily="34" charset="0"/>
              </a:rPr>
              <a:t>headaches - always the same type     </a:t>
            </a:r>
            <a:endParaRPr lang="en-US" altLang="en-US" sz="2000" dirty="0" smtClean="0">
              <a:latin typeface="Calibri" panose="020F0502020204030204" pitchFamily="34" charset="0"/>
            </a:endParaRPr>
          </a:p>
          <a:p>
            <a:pPr marL="0" indent="0" eaLnBrk="1" hangingPunct="1">
              <a:buNone/>
            </a:pPr>
            <a:r>
              <a:rPr lang="en-US" altLang="en-US" sz="2000" dirty="0">
                <a:latin typeface="Calibri" panose="020F0502020204030204" pitchFamily="34" charset="0"/>
              </a:rPr>
              <a:t> </a:t>
            </a:r>
            <a:r>
              <a:rPr lang="en-US" altLang="en-US" sz="2000" dirty="0" smtClean="0">
                <a:latin typeface="Calibri" panose="020F0502020204030204" pitchFamily="34" charset="0"/>
              </a:rPr>
              <a:t>    </a:t>
            </a:r>
            <a:r>
              <a:rPr lang="en-US" altLang="en-US" sz="2000" dirty="0">
                <a:latin typeface="Calibri" panose="020F0502020204030204" pitchFamily="34" charset="0"/>
              </a:rPr>
              <a:t>- secondary headaches - do not have a uniform pattern</a:t>
            </a:r>
            <a:endParaRPr lang="sr-Latn-CS" altLang="en-US" sz="2000" dirty="0" smtClean="0">
              <a:latin typeface="Calibri" panose="020F0502020204030204" pitchFamily="34" charset="0"/>
            </a:endParaRPr>
          </a:p>
          <a:p>
            <a:pPr eaLnBrk="1" hangingPunct="1">
              <a:buFont typeface="Wingdings" panose="05000000000000000000" pitchFamily="2" charset="2"/>
              <a:buNone/>
            </a:pPr>
            <a:r>
              <a:rPr lang="sr-Latn-CS" altLang="en-US" dirty="0" smtClean="0">
                <a:latin typeface="Comic Sans MS" panose="030F0702030302020204" pitchFamily="66" charset="0"/>
              </a:rPr>
              <a:t>  </a:t>
            </a:r>
            <a:endParaRPr lang="en-US" altLang="en-US" dirty="0" smtClean="0">
              <a:latin typeface="Comic Sans MS" panose="030F0702030302020204" pitchFamily="66" charset="0"/>
            </a:endParaRPr>
          </a:p>
        </p:txBody>
      </p:sp>
    </p:spTree>
    <p:extLst>
      <p:ext uri="{BB962C8B-B14F-4D97-AF65-F5344CB8AC3E}">
        <p14:creationId xmlns:p14="http://schemas.microsoft.com/office/powerpoint/2010/main" val="3541300298"/>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Rot="1" noChangeArrowheads="1"/>
          </p:cNvSpPr>
          <p:nvPr>
            <p:ph type="title"/>
          </p:nvPr>
        </p:nvSpPr>
        <p:spPr>
          <a:xfrm>
            <a:off x="827088" y="1268413"/>
            <a:ext cx="6799262" cy="1303337"/>
          </a:xfrm>
        </p:spPr>
        <p:txBody>
          <a:bodyPr/>
          <a:lstStyle/>
          <a:p>
            <a:pPr eaLnBrk="1" hangingPunct="1"/>
            <a:r>
              <a:rPr lang="en-US" altLang="en-US" dirty="0" smtClean="0">
                <a:ln>
                  <a:noFill/>
                </a:ln>
                <a:solidFill>
                  <a:srgbClr val="FF0000"/>
                </a:solidFill>
                <a:latin typeface="Comic Sans MS" panose="030F0702030302020204" pitchFamily="66" charset="0"/>
              </a:rPr>
              <a:t>Anamnesis</a:t>
            </a:r>
            <a:r>
              <a:rPr lang="sr-Latn-CS" altLang="en-US" dirty="0" smtClean="0">
                <a:ln>
                  <a:noFill/>
                </a:ln>
                <a:latin typeface="Comic Sans MS" panose="030F0702030302020204" pitchFamily="66" charset="0"/>
              </a:rPr>
              <a:t> </a:t>
            </a:r>
            <a:endParaRPr lang="en-US" altLang="en-US" dirty="0" smtClean="0">
              <a:ln>
                <a:noFill/>
              </a:ln>
              <a:latin typeface="Comic Sans MS" panose="030F0702030302020204" pitchFamily="66" charset="0"/>
            </a:endParaRPr>
          </a:p>
        </p:txBody>
      </p:sp>
      <p:sp>
        <p:nvSpPr>
          <p:cNvPr id="141315" name="Rectangle 3"/>
          <p:cNvSpPr>
            <a:spLocks noGrp="1" noRot="1" noChangeArrowheads="1"/>
          </p:cNvSpPr>
          <p:nvPr>
            <p:ph idx="1"/>
          </p:nvPr>
        </p:nvSpPr>
        <p:spPr>
          <a:xfrm>
            <a:off x="755576" y="2571750"/>
            <a:ext cx="7848872" cy="3524250"/>
          </a:xfrm>
        </p:spPr>
        <p:txBody>
          <a:bodyPr/>
          <a:lstStyle/>
          <a:p>
            <a:pPr eaLnBrk="1" hangingPunct="1"/>
            <a:r>
              <a:rPr lang="sr-Latn-CS" altLang="en-US" dirty="0">
                <a:latin typeface="Comic Sans MS" panose="030F0702030302020204" pitchFamily="66" charset="0"/>
              </a:rPr>
              <a:t>  </a:t>
            </a:r>
            <a:r>
              <a:rPr lang="sr-Latn-CS" altLang="en-US" sz="1600" b="1" dirty="0">
                <a:solidFill>
                  <a:schemeClr val="tx1"/>
                </a:solidFill>
                <a:latin typeface="Calibri" panose="020F0502020204030204" pitchFamily="34" charset="0"/>
              </a:rPr>
              <a:t>Pain intensity        </a:t>
            </a:r>
            <a:endParaRPr lang="en-US" altLang="en-US" sz="1600" b="1" dirty="0">
              <a:solidFill>
                <a:schemeClr val="tx1"/>
              </a:solidFill>
              <a:latin typeface="Calibri" panose="020F0502020204030204" pitchFamily="34" charset="0"/>
            </a:endParaRPr>
          </a:p>
          <a:p>
            <a:pPr eaLnBrk="1" hangingPunct="1">
              <a:buFont typeface="Wingdings" panose="05000000000000000000" pitchFamily="2" charset="2"/>
              <a:buNone/>
            </a:pPr>
            <a:r>
              <a:rPr lang="en-US" altLang="en-US" sz="1600" dirty="0" smtClean="0">
                <a:solidFill>
                  <a:schemeClr val="tx1"/>
                </a:solidFill>
                <a:latin typeface="Calibri" panose="020F0502020204030204" pitchFamily="34" charset="0"/>
              </a:rPr>
              <a:t>         </a:t>
            </a:r>
            <a:r>
              <a:rPr lang="sr-Latn-CS" altLang="en-US" sz="1600" dirty="0" smtClean="0">
                <a:solidFill>
                  <a:schemeClr val="tx1"/>
                </a:solidFill>
                <a:latin typeface="Calibri" panose="020F0502020204030204" pitchFamily="34" charset="0"/>
              </a:rPr>
              <a:t>- </a:t>
            </a:r>
            <a:r>
              <a:rPr lang="sr-Latn-CS" altLang="en-US" sz="1600" dirty="0">
                <a:solidFill>
                  <a:schemeClr val="tx1"/>
                </a:solidFill>
                <a:latin typeface="Calibri" panose="020F0502020204030204" pitchFamily="34" charset="0"/>
              </a:rPr>
              <a:t>VAS (1-10), for individual recovery monitoring       </a:t>
            </a:r>
            <a:endParaRPr lang="en-US" altLang="en-US" sz="1600" dirty="0" smtClean="0">
              <a:solidFill>
                <a:schemeClr val="tx1"/>
              </a:solidFill>
              <a:latin typeface="Calibri" panose="020F0502020204030204" pitchFamily="34" charset="0"/>
            </a:endParaRPr>
          </a:p>
          <a:p>
            <a:pPr eaLnBrk="1" hangingPunct="1">
              <a:buFont typeface="Wingdings" panose="05000000000000000000" pitchFamily="2" charset="2"/>
              <a:buNone/>
            </a:pPr>
            <a:r>
              <a:rPr lang="en-US" altLang="en-US" sz="1600" dirty="0">
                <a:solidFill>
                  <a:schemeClr val="tx1"/>
                </a:solidFill>
                <a:latin typeface="Calibri" panose="020F0502020204030204" pitchFamily="34" charset="0"/>
              </a:rPr>
              <a:t> </a:t>
            </a:r>
            <a:r>
              <a:rPr lang="en-US" altLang="en-US" sz="1600" dirty="0" smtClean="0">
                <a:solidFill>
                  <a:schemeClr val="tx1"/>
                </a:solidFill>
                <a:latin typeface="Calibri" panose="020F0502020204030204" pitchFamily="34" charset="0"/>
              </a:rPr>
              <a:t>       </a:t>
            </a:r>
            <a:r>
              <a:rPr lang="sr-Latn-CS" altLang="en-US" sz="1600" dirty="0" smtClean="0">
                <a:solidFill>
                  <a:schemeClr val="tx1"/>
                </a:solidFill>
                <a:latin typeface="Calibri" panose="020F0502020204030204" pitchFamily="34" charset="0"/>
              </a:rPr>
              <a:t> </a:t>
            </a:r>
            <a:r>
              <a:rPr lang="sr-Latn-CS" altLang="en-US" sz="1600" dirty="0">
                <a:solidFill>
                  <a:schemeClr val="tx1"/>
                </a:solidFill>
                <a:latin typeface="Calibri" panose="020F0502020204030204" pitchFamily="34" charset="0"/>
              </a:rPr>
              <a:t>- malignant hypertension, meningitis, fever, </a:t>
            </a:r>
            <a:r>
              <a:rPr lang="sr-Latn-CS" altLang="en-US" sz="1600" dirty="0" smtClean="0">
                <a:solidFill>
                  <a:schemeClr val="tx1"/>
                </a:solidFill>
                <a:latin typeface="Calibri" panose="020F0502020204030204" pitchFamily="34" charset="0"/>
              </a:rPr>
              <a:t>cluster</a:t>
            </a:r>
            <a:r>
              <a:rPr lang="sr-Latn-CS" altLang="en-US" sz="1600" dirty="0">
                <a:solidFill>
                  <a:schemeClr val="tx1"/>
                </a:solidFill>
                <a:latin typeface="Calibri" panose="020F0502020204030204" pitchFamily="34" charset="0"/>
              </a:rPr>
              <a:t>, </a:t>
            </a:r>
            <a:endParaRPr lang="en-US" altLang="en-US" sz="1600" dirty="0" smtClean="0">
              <a:solidFill>
                <a:schemeClr val="tx1"/>
              </a:solidFill>
              <a:latin typeface="Calibri" panose="020F0502020204030204" pitchFamily="34" charset="0"/>
            </a:endParaRPr>
          </a:p>
          <a:p>
            <a:pPr eaLnBrk="1" hangingPunct="1">
              <a:buFont typeface="Wingdings" panose="05000000000000000000" pitchFamily="2" charset="2"/>
              <a:buNone/>
            </a:pPr>
            <a:r>
              <a:rPr lang="en-US" altLang="en-US" sz="1600" dirty="0">
                <a:solidFill>
                  <a:schemeClr val="tx1"/>
                </a:solidFill>
                <a:latin typeface="Calibri" panose="020F0502020204030204" pitchFamily="34" charset="0"/>
              </a:rPr>
              <a:t> </a:t>
            </a:r>
            <a:r>
              <a:rPr lang="en-US" altLang="en-US" sz="1600" dirty="0" smtClean="0">
                <a:solidFill>
                  <a:schemeClr val="tx1"/>
                </a:solidFill>
                <a:latin typeface="Calibri" panose="020F0502020204030204" pitchFamily="34" charset="0"/>
              </a:rPr>
              <a:t>          </a:t>
            </a:r>
            <a:r>
              <a:rPr lang="sr-Latn-CS" altLang="en-US" sz="1600" dirty="0" smtClean="0">
                <a:solidFill>
                  <a:schemeClr val="tx1"/>
                </a:solidFill>
                <a:latin typeface="Calibri" panose="020F0502020204030204" pitchFamily="34" charset="0"/>
              </a:rPr>
              <a:t>aneurysm rupture</a:t>
            </a:r>
            <a:endParaRPr lang="en-US" altLang="en-US" sz="1600" dirty="0" smtClean="0">
              <a:solidFill>
                <a:schemeClr val="tx1"/>
              </a:solidFill>
              <a:latin typeface="Calibri" panose="020F0502020204030204" pitchFamily="34" charset="0"/>
            </a:endParaRPr>
          </a:p>
          <a:p>
            <a:pPr eaLnBrk="1" hangingPunct="1"/>
            <a:r>
              <a:rPr lang="en-US" altLang="en-US" sz="1600" dirty="0">
                <a:solidFill>
                  <a:schemeClr val="tx1"/>
                </a:solidFill>
                <a:latin typeface="Calibri" panose="020F0502020204030204" pitchFamily="34" charset="0"/>
              </a:rPr>
              <a:t> </a:t>
            </a:r>
            <a:r>
              <a:rPr lang="en-US" altLang="en-US" sz="1600" dirty="0" smtClean="0">
                <a:solidFill>
                  <a:schemeClr val="tx1"/>
                </a:solidFill>
                <a:latin typeface="Calibri" panose="020F0502020204030204" pitchFamily="34" charset="0"/>
              </a:rPr>
              <a:t>    </a:t>
            </a:r>
            <a:r>
              <a:rPr lang="sr-Latn-CS" altLang="en-US" sz="1600" b="1" dirty="0" smtClean="0">
                <a:solidFill>
                  <a:schemeClr val="tx1"/>
                </a:solidFill>
                <a:latin typeface="Calibri" panose="020F0502020204030204" pitchFamily="34" charset="0"/>
              </a:rPr>
              <a:t>Quality </a:t>
            </a:r>
            <a:r>
              <a:rPr lang="sr-Latn-CS" altLang="en-US" sz="1600" dirty="0" smtClean="0">
                <a:solidFill>
                  <a:schemeClr val="tx1"/>
                </a:solidFill>
                <a:latin typeface="Calibri" panose="020F0502020204030204" pitchFamily="34" charset="0"/>
              </a:rPr>
              <a:t>     </a:t>
            </a:r>
            <a:endParaRPr lang="en-US" altLang="en-US" sz="1600" dirty="0" smtClean="0">
              <a:solidFill>
                <a:schemeClr val="tx1"/>
              </a:solidFill>
              <a:latin typeface="Calibri" panose="020F0502020204030204" pitchFamily="34" charset="0"/>
            </a:endParaRPr>
          </a:p>
          <a:p>
            <a:pPr eaLnBrk="1" hangingPunct="1">
              <a:buFont typeface="Wingdings" panose="05000000000000000000" pitchFamily="2" charset="2"/>
              <a:buNone/>
            </a:pPr>
            <a:r>
              <a:rPr lang="en-US" altLang="en-US" sz="1600" dirty="0">
                <a:solidFill>
                  <a:schemeClr val="tx1"/>
                </a:solidFill>
                <a:latin typeface="Calibri" panose="020F0502020204030204" pitchFamily="34" charset="0"/>
              </a:rPr>
              <a:t> </a:t>
            </a:r>
            <a:r>
              <a:rPr lang="en-US" altLang="en-US" sz="1600" dirty="0" smtClean="0">
                <a:solidFill>
                  <a:schemeClr val="tx1"/>
                </a:solidFill>
                <a:latin typeface="Calibri" panose="020F0502020204030204" pitchFamily="34" charset="0"/>
              </a:rPr>
              <a:t>       </a:t>
            </a:r>
            <a:r>
              <a:rPr lang="sr-Latn-CS" altLang="en-US" sz="1600" dirty="0" smtClean="0">
                <a:solidFill>
                  <a:schemeClr val="tx1"/>
                </a:solidFill>
                <a:latin typeface="Calibri" panose="020F0502020204030204" pitchFamily="34" charset="0"/>
              </a:rPr>
              <a:t>  </a:t>
            </a:r>
            <a:r>
              <a:rPr lang="sr-Latn-CS" altLang="en-US" sz="1600" dirty="0">
                <a:solidFill>
                  <a:schemeClr val="tx1"/>
                </a:solidFill>
                <a:latin typeface="Calibri" panose="020F0502020204030204" pitchFamily="34" charset="0"/>
              </a:rPr>
              <a:t>- pulsating - migraine, feverishness, some tumors,                                 </a:t>
            </a:r>
            <a:r>
              <a:rPr lang="en-US" altLang="en-US" sz="1600" dirty="0" smtClean="0">
                <a:solidFill>
                  <a:schemeClr val="tx1"/>
                </a:solidFill>
                <a:latin typeface="Calibri" panose="020F0502020204030204" pitchFamily="34" charset="0"/>
              </a:rPr>
              <a:t>   </a:t>
            </a:r>
          </a:p>
          <a:p>
            <a:pPr eaLnBrk="1" hangingPunct="1">
              <a:buFont typeface="Wingdings" panose="05000000000000000000" pitchFamily="2" charset="2"/>
              <a:buNone/>
            </a:pPr>
            <a:r>
              <a:rPr lang="en-US" altLang="en-US" sz="1600" dirty="0">
                <a:solidFill>
                  <a:schemeClr val="tx1"/>
                </a:solidFill>
                <a:latin typeface="Calibri" panose="020F0502020204030204" pitchFamily="34" charset="0"/>
              </a:rPr>
              <a:t> </a:t>
            </a:r>
            <a:r>
              <a:rPr lang="en-US" altLang="en-US" sz="1600" dirty="0" smtClean="0">
                <a:solidFill>
                  <a:schemeClr val="tx1"/>
                </a:solidFill>
                <a:latin typeface="Calibri" panose="020F0502020204030204" pitchFamily="34" charset="0"/>
              </a:rPr>
              <a:t>           </a:t>
            </a:r>
            <a:r>
              <a:rPr lang="sr-Latn-CS" altLang="en-US" sz="1600" dirty="0" smtClean="0">
                <a:solidFill>
                  <a:schemeClr val="tx1"/>
                </a:solidFill>
                <a:latin typeface="Calibri" panose="020F0502020204030204" pitchFamily="34" charset="0"/>
              </a:rPr>
              <a:t>hypertension        </a:t>
            </a:r>
            <a:endParaRPr lang="en-US" altLang="en-US" sz="1600" dirty="0" smtClean="0">
              <a:solidFill>
                <a:schemeClr val="tx1"/>
              </a:solidFill>
              <a:latin typeface="Calibri" panose="020F0502020204030204" pitchFamily="34" charset="0"/>
            </a:endParaRPr>
          </a:p>
          <a:p>
            <a:pPr eaLnBrk="1" hangingPunct="1">
              <a:buFont typeface="Wingdings" panose="05000000000000000000" pitchFamily="2" charset="2"/>
              <a:buNone/>
            </a:pPr>
            <a:r>
              <a:rPr lang="en-US" altLang="en-US" sz="1600" dirty="0">
                <a:solidFill>
                  <a:schemeClr val="tx1"/>
                </a:solidFill>
                <a:latin typeface="Calibri" panose="020F0502020204030204" pitchFamily="34" charset="0"/>
              </a:rPr>
              <a:t> </a:t>
            </a:r>
            <a:r>
              <a:rPr lang="en-US" altLang="en-US" sz="1600" dirty="0" smtClean="0">
                <a:solidFill>
                  <a:schemeClr val="tx1"/>
                </a:solidFill>
                <a:latin typeface="Calibri" panose="020F0502020204030204" pitchFamily="34" charset="0"/>
              </a:rPr>
              <a:t>        </a:t>
            </a:r>
            <a:r>
              <a:rPr lang="sr-Latn-CS" altLang="en-US" sz="1600" dirty="0" smtClean="0">
                <a:solidFill>
                  <a:schemeClr val="tx1"/>
                </a:solidFill>
                <a:latin typeface="Calibri" panose="020F0502020204030204" pitchFamily="34" charset="0"/>
              </a:rPr>
              <a:t>- </a:t>
            </a:r>
            <a:r>
              <a:rPr lang="sr-Latn-CS" altLang="en-US" sz="1600" dirty="0">
                <a:solidFill>
                  <a:schemeClr val="tx1"/>
                </a:solidFill>
                <a:latin typeface="Calibri" panose="020F0502020204030204" pitchFamily="34" charset="0"/>
              </a:rPr>
              <a:t>tightening, </a:t>
            </a:r>
            <a:r>
              <a:rPr lang="sr-Latn-CS" altLang="en-US" sz="1600" dirty="0" smtClean="0">
                <a:solidFill>
                  <a:schemeClr val="tx1"/>
                </a:solidFill>
                <a:latin typeface="Calibri" panose="020F0502020204030204" pitchFamily="34" charset="0"/>
              </a:rPr>
              <a:t>pressure</a:t>
            </a:r>
            <a:endParaRPr lang="en-US" altLang="en-US" sz="1600" dirty="0" smtClean="0">
              <a:solidFill>
                <a:schemeClr val="tx1"/>
              </a:solidFill>
              <a:latin typeface="Calibri" panose="020F0502020204030204" pitchFamily="34" charset="0"/>
            </a:endParaRPr>
          </a:p>
          <a:p>
            <a:pPr eaLnBrk="1" hangingPunct="1">
              <a:buFont typeface="Wingdings" panose="05000000000000000000" pitchFamily="2" charset="2"/>
              <a:buNone/>
            </a:pPr>
            <a:r>
              <a:rPr lang="en-US" altLang="en-US" sz="1600" dirty="0">
                <a:solidFill>
                  <a:schemeClr val="tx1"/>
                </a:solidFill>
                <a:latin typeface="Calibri" panose="020F0502020204030204" pitchFamily="34" charset="0"/>
              </a:rPr>
              <a:t> </a:t>
            </a:r>
            <a:r>
              <a:rPr lang="en-US" altLang="en-US" sz="1600" dirty="0" smtClean="0">
                <a:solidFill>
                  <a:schemeClr val="tx1"/>
                </a:solidFill>
                <a:latin typeface="Calibri" panose="020F0502020204030204" pitchFamily="34" charset="0"/>
              </a:rPr>
              <a:t>        - </a:t>
            </a:r>
            <a:r>
              <a:rPr lang="sr-Latn-CS" altLang="en-US" sz="1600" dirty="0" smtClean="0">
                <a:solidFill>
                  <a:schemeClr val="tx1"/>
                </a:solidFill>
                <a:latin typeface="Calibri" panose="020F0502020204030204" pitchFamily="34" charset="0"/>
              </a:rPr>
              <a:t>hoop </a:t>
            </a:r>
            <a:r>
              <a:rPr lang="sr-Latn-CS" altLang="en-US" sz="1600" dirty="0">
                <a:solidFill>
                  <a:schemeClr val="tx1"/>
                </a:solidFill>
                <a:latin typeface="Calibri" panose="020F0502020204030204" pitchFamily="34" charset="0"/>
              </a:rPr>
              <a:t>- tension     </a:t>
            </a:r>
            <a:endParaRPr lang="en-US" altLang="en-US" sz="1600" dirty="0" smtClean="0">
              <a:solidFill>
                <a:schemeClr val="tx1"/>
              </a:solidFill>
              <a:latin typeface="Calibri" panose="020F0502020204030204" pitchFamily="34" charset="0"/>
            </a:endParaRPr>
          </a:p>
          <a:p>
            <a:pPr eaLnBrk="1" hangingPunct="1">
              <a:buFont typeface="Wingdings" panose="05000000000000000000" pitchFamily="2" charset="2"/>
              <a:buNone/>
            </a:pPr>
            <a:r>
              <a:rPr lang="en-US" altLang="en-US" sz="1600" dirty="0">
                <a:solidFill>
                  <a:schemeClr val="tx1"/>
                </a:solidFill>
                <a:latin typeface="Calibri" panose="020F0502020204030204" pitchFamily="34" charset="0"/>
              </a:rPr>
              <a:t> </a:t>
            </a:r>
            <a:r>
              <a:rPr lang="en-US" altLang="en-US" sz="1600" dirty="0" smtClean="0">
                <a:solidFill>
                  <a:schemeClr val="tx1"/>
                </a:solidFill>
                <a:latin typeface="Calibri" panose="020F0502020204030204" pitchFamily="34" charset="0"/>
              </a:rPr>
              <a:t>     </a:t>
            </a:r>
            <a:r>
              <a:rPr lang="sr-Latn-CS" altLang="en-US" sz="1600" dirty="0" smtClean="0">
                <a:solidFill>
                  <a:schemeClr val="tx1"/>
                </a:solidFill>
                <a:latin typeface="Calibri" panose="020F0502020204030204" pitchFamily="34" charset="0"/>
              </a:rPr>
              <a:t> </a:t>
            </a:r>
            <a:r>
              <a:rPr lang="en-US" altLang="en-US" sz="1600" dirty="0" smtClean="0">
                <a:solidFill>
                  <a:schemeClr val="tx1"/>
                </a:solidFill>
                <a:latin typeface="Calibri" panose="020F0502020204030204" pitchFamily="34" charset="0"/>
              </a:rPr>
              <a:t>  </a:t>
            </a:r>
            <a:r>
              <a:rPr lang="sr-Latn-CS" altLang="en-US" sz="1600" dirty="0" smtClean="0">
                <a:solidFill>
                  <a:schemeClr val="tx1"/>
                </a:solidFill>
                <a:latin typeface="Calibri" panose="020F0502020204030204" pitchFamily="34" charset="0"/>
              </a:rPr>
              <a:t>- </a:t>
            </a:r>
            <a:r>
              <a:rPr lang="sr-Latn-CS" altLang="en-US" sz="1600" dirty="0">
                <a:solidFill>
                  <a:schemeClr val="tx1"/>
                </a:solidFill>
                <a:latin typeface="Calibri" panose="020F0502020204030204" pitchFamily="34" charset="0"/>
              </a:rPr>
              <a:t>cluster - stabbing pain ("burning in the </a:t>
            </a:r>
            <a:r>
              <a:rPr lang="sr-Latn-CS" altLang="en-US" sz="1600" dirty="0" smtClean="0">
                <a:solidFill>
                  <a:schemeClr val="tx1"/>
                </a:solidFill>
                <a:latin typeface="Calibri" panose="020F0502020204030204" pitchFamily="34" charset="0"/>
              </a:rPr>
              <a:t>eye“</a:t>
            </a:r>
            <a:r>
              <a:rPr lang="en-US" altLang="en-US" sz="1600" dirty="0" smtClean="0">
                <a:solidFill>
                  <a:schemeClr val="tx1"/>
                </a:solidFill>
                <a:latin typeface="Calibri" panose="020F0502020204030204" pitchFamily="34" charset="0"/>
              </a:rPr>
              <a:t>)</a:t>
            </a:r>
          </a:p>
        </p:txBody>
      </p:sp>
    </p:spTree>
    <p:extLst>
      <p:ext uri="{BB962C8B-B14F-4D97-AF65-F5344CB8AC3E}">
        <p14:creationId xmlns:p14="http://schemas.microsoft.com/office/powerpoint/2010/main" val="3952124575"/>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Rot="1" noChangeArrowheads="1"/>
          </p:cNvSpPr>
          <p:nvPr>
            <p:ph type="title"/>
          </p:nvPr>
        </p:nvSpPr>
        <p:spPr>
          <a:xfrm>
            <a:off x="301625" y="1412875"/>
            <a:ext cx="8385175" cy="881063"/>
          </a:xfrm>
        </p:spPr>
        <p:txBody>
          <a:bodyPr/>
          <a:lstStyle/>
          <a:p>
            <a:pPr eaLnBrk="1" hangingPunct="1"/>
            <a:r>
              <a:rPr lang="en-US" altLang="en-US" dirty="0" smtClean="0">
                <a:ln>
                  <a:noFill/>
                </a:ln>
                <a:solidFill>
                  <a:srgbClr val="FF0000"/>
                </a:solidFill>
                <a:latin typeface="Comic Sans MS" panose="030F0702030302020204" pitchFamily="66" charset="0"/>
              </a:rPr>
              <a:t>Neurological examination</a:t>
            </a:r>
          </a:p>
        </p:txBody>
      </p:sp>
      <p:sp>
        <p:nvSpPr>
          <p:cNvPr id="19459" name="Rectangle 3"/>
          <p:cNvSpPr>
            <a:spLocks noGrp="1" noRot="1" noChangeArrowheads="1"/>
          </p:cNvSpPr>
          <p:nvPr>
            <p:ph idx="1"/>
          </p:nvPr>
        </p:nvSpPr>
        <p:spPr>
          <a:xfrm>
            <a:off x="971550" y="2852738"/>
            <a:ext cx="7416800" cy="3455987"/>
          </a:xfrm>
        </p:spPr>
        <p:txBody>
          <a:bodyPr rtlCol="0">
            <a:normAutofit lnSpcReduction="10000"/>
          </a:bodyPr>
          <a:lstStyle/>
          <a:p>
            <a:pPr eaLnBrk="1" fontAlgn="auto" hangingPunct="1">
              <a:buFont typeface="Arial"/>
              <a:buChar char="•"/>
              <a:defRPr/>
            </a:pPr>
            <a:r>
              <a:rPr lang="en-US" dirty="0">
                <a:solidFill>
                  <a:schemeClr val="tx1">
                    <a:lumMod val="85000"/>
                    <a:lumOff val="15000"/>
                  </a:schemeClr>
                </a:solidFill>
                <a:latin typeface="Calibri" panose="020F0502020204030204" pitchFamily="34" charset="0"/>
              </a:rPr>
              <a:t>In the majority, both somatic and neurological findings are </a:t>
            </a:r>
            <a:r>
              <a:rPr lang="en-US" dirty="0" smtClean="0">
                <a:solidFill>
                  <a:schemeClr val="tx1">
                    <a:lumMod val="85000"/>
                    <a:lumOff val="15000"/>
                  </a:schemeClr>
                </a:solidFill>
                <a:latin typeface="Calibri" panose="020F0502020204030204" pitchFamily="34" charset="0"/>
              </a:rPr>
              <a:t>normal</a:t>
            </a:r>
          </a:p>
          <a:p>
            <a:pPr eaLnBrk="1" fontAlgn="auto" hangingPunct="1">
              <a:buFont typeface="Arial"/>
              <a:buChar char="•"/>
              <a:defRPr/>
            </a:pPr>
            <a:r>
              <a:rPr lang="en-US" dirty="0" smtClean="0">
                <a:solidFill>
                  <a:schemeClr val="tx1">
                    <a:lumMod val="85000"/>
                    <a:lumOff val="15000"/>
                  </a:schemeClr>
                </a:solidFill>
                <a:latin typeface="Calibri" panose="020F0502020204030204" pitchFamily="34" charset="0"/>
              </a:rPr>
              <a:t>Focal </a:t>
            </a:r>
            <a:r>
              <a:rPr lang="en-US" dirty="0">
                <a:solidFill>
                  <a:schemeClr val="tx1">
                    <a:lumMod val="85000"/>
                    <a:lumOff val="15000"/>
                  </a:schemeClr>
                </a:solidFill>
                <a:latin typeface="Calibri" panose="020F0502020204030204" pitchFamily="34" charset="0"/>
              </a:rPr>
              <a:t>neurological sign - indication for CT, </a:t>
            </a:r>
            <a:r>
              <a:rPr lang="en-US" dirty="0" smtClean="0">
                <a:solidFill>
                  <a:schemeClr val="tx1">
                    <a:lumMod val="85000"/>
                    <a:lumOff val="15000"/>
                  </a:schemeClr>
                </a:solidFill>
                <a:latin typeface="Calibri" panose="020F0502020204030204" pitchFamily="34" charset="0"/>
              </a:rPr>
              <a:t>MRI</a:t>
            </a:r>
          </a:p>
          <a:p>
            <a:pPr eaLnBrk="1" fontAlgn="auto" hangingPunct="1">
              <a:buFont typeface="Arial"/>
              <a:buChar char="•"/>
              <a:defRPr/>
            </a:pPr>
            <a:r>
              <a:rPr lang="en-US" dirty="0" smtClean="0">
                <a:solidFill>
                  <a:schemeClr val="tx1">
                    <a:lumMod val="85000"/>
                    <a:lumOff val="15000"/>
                  </a:schemeClr>
                </a:solidFill>
                <a:latin typeface="Calibri" panose="020F0502020204030204" pitchFamily="34" charset="0"/>
              </a:rPr>
              <a:t>Necessary </a:t>
            </a:r>
            <a:r>
              <a:rPr lang="en-US" dirty="0">
                <a:solidFill>
                  <a:schemeClr val="tx1">
                    <a:lumMod val="85000"/>
                    <a:lumOff val="15000"/>
                  </a:schemeClr>
                </a:solidFill>
                <a:latin typeface="Calibri" panose="020F0502020204030204" pitchFamily="34" charset="0"/>
              </a:rPr>
              <a:t>fundus examination - irregular rim of the optic nerve papilla and absence of venous pulsations suggest elevated intracranial </a:t>
            </a:r>
            <a:r>
              <a:rPr lang="en-US" dirty="0" smtClean="0">
                <a:solidFill>
                  <a:schemeClr val="tx1">
                    <a:lumMod val="85000"/>
                    <a:lumOff val="15000"/>
                  </a:schemeClr>
                </a:solidFill>
                <a:latin typeface="Calibri" panose="020F0502020204030204" pitchFamily="34" charset="0"/>
              </a:rPr>
              <a:t>pressure</a:t>
            </a:r>
          </a:p>
          <a:p>
            <a:pPr eaLnBrk="1" fontAlgn="auto" hangingPunct="1">
              <a:buFont typeface="Arial"/>
              <a:buChar char="•"/>
              <a:defRPr/>
            </a:pPr>
            <a:r>
              <a:rPr lang="en-US" dirty="0" smtClean="0">
                <a:solidFill>
                  <a:schemeClr val="tx1">
                    <a:lumMod val="85000"/>
                    <a:lumOff val="15000"/>
                  </a:schemeClr>
                </a:solidFill>
                <a:latin typeface="Calibri" panose="020F0502020204030204" pitchFamily="34" charset="0"/>
              </a:rPr>
              <a:t>Pain </a:t>
            </a:r>
            <a:r>
              <a:rPr lang="en-US" dirty="0">
                <a:solidFill>
                  <a:schemeClr val="tx1">
                    <a:lumMod val="85000"/>
                    <a:lumOff val="15000"/>
                  </a:schemeClr>
                </a:solidFill>
                <a:latin typeface="Calibri" panose="020F0502020204030204" pitchFamily="34" charset="0"/>
              </a:rPr>
              <a:t>in the eye area - necessary measurement of intraocular and arterial pressure</a:t>
            </a:r>
            <a:endParaRPr lang="en-US" dirty="0" smtClean="0">
              <a:solidFill>
                <a:schemeClr val="tx1">
                  <a:lumMod val="85000"/>
                  <a:lumOff val="15000"/>
                </a:schemeClr>
              </a:solidFill>
              <a:latin typeface="Calibri" panose="020F0502020204030204" pitchFamily="34" charset="0"/>
            </a:endParaRPr>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Rot="1" noChangeArrowheads="1"/>
          </p:cNvSpPr>
          <p:nvPr>
            <p:ph type="title"/>
          </p:nvPr>
        </p:nvSpPr>
        <p:spPr>
          <a:xfrm>
            <a:off x="1042988" y="1154113"/>
            <a:ext cx="6799262" cy="1303337"/>
          </a:xfrm>
        </p:spPr>
        <p:txBody>
          <a:bodyPr/>
          <a:lstStyle/>
          <a:p>
            <a:pPr eaLnBrk="1" hangingPunct="1"/>
            <a:r>
              <a:rPr lang="en-US" altLang="en-US" dirty="0" smtClean="0">
                <a:ln>
                  <a:noFill/>
                </a:ln>
                <a:solidFill>
                  <a:srgbClr val="FF0000"/>
                </a:solidFill>
                <a:latin typeface="Comic Sans MS" panose="030F0702030302020204" pitchFamily="66" charset="0"/>
              </a:rPr>
              <a:t>Additional examinations</a:t>
            </a:r>
          </a:p>
        </p:txBody>
      </p:sp>
      <p:sp>
        <p:nvSpPr>
          <p:cNvPr id="150531" name="Rectangle 3"/>
          <p:cNvSpPr>
            <a:spLocks noGrp="1" noRot="1" noChangeArrowheads="1"/>
          </p:cNvSpPr>
          <p:nvPr>
            <p:ph idx="1"/>
          </p:nvPr>
        </p:nvSpPr>
        <p:spPr>
          <a:xfrm>
            <a:off x="1259632" y="2924944"/>
            <a:ext cx="7057281" cy="3111276"/>
          </a:xfrm>
        </p:spPr>
        <p:txBody>
          <a:bodyPr/>
          <a:lstStyle/>
          <a:p>
            <a:pPr marL="0" indent="0" eaLnBrk="1" hangingPunct="1">
              <a:buNone/>
            </a:pPr>
            <a:r>
              <a:rPr lang="en-US" altLang="en-US" sz="2200" dirty="0" smtClean="0">
                <a:latin typeface="Calibri" panose="020F0502020204030204" pitchFamily="34" charset="0"/>
                <a:cs typeface="Times New Roman" panose="02020603050405020304" pitchFamily="18" charset="0"/>
              </a:rPr>
              <a:t> -Laboratory measurements</a:t>
            </a:r>
          </a:p>
          <a:p>
            <a:pPr marL="0" indent="0" eaLnBrk="1" hangingPunct="1">
              <a:buNone/>
            </a:pPr>
            <a:r>
              <a:rPr lang="en-US" altLang="en-US" sz="2200" dirty="0" smtClean="0">
                <a:latin typeface="Calibri" panose="020F0502020204030204" pitchFamily="34" charset="0"/>
                <a:cs typeface="Times New Roman" panose="02020603050405020304" pitchFamily="18" charset="0"/>
              </a:rPr>
              <a:t> </a:t>
            </a:r>
            <a:r>
              <a:rPr lang="en-US" altLang="en-US" sz="2200" dirty="0">
                <a:latin typeface="Calibri" panose="020F0502020204030204" pitchFamily="34" charset="0"/>
                <a:cs typeface="Times New Roman" panose="02020603050405020304" pitchFamily="18" charset="0"/>
              </a:rPr>
              <a:t>- Thyroid hormones     </a:t>
            </a:r>
            <a:endParaRPr lang="en-US" altLang="en-US" sz="2200" dirty="0" smtClean="0">
              <a:latin typeface="Calibri" panose="020F0502020204030204" pitchFamily="34" charset="0"/>
              <a:cs typeface="Times New Roman" panose="02020603050405020304" pitchFamily="18" charset="0"/>
            </a:endParaRPr>
          </a:p>
          <a:p>
            <a:pPr marL="0" indent="0" eaLnBrk="1" hangingPunct="1">
              <a:buNone/>
            </a:pPr>
            <a:r>
              <a:rPr lang="en-US" altLang="en-US" sz="2200" dirty="0">
                <a:latin typeface="Calibri" panose="020F0502020204030204" pitchFamily="34" charset="0"/>
                <a:cs typeface="Times New Roman" panose="02020603050405020304" pitchFamily="18" charset="0"/>
              </a:rPr>
              <a:t> </a:t>
            </a:r>
            <a:r>
              <a:rPr lang="en-US" altLang="en-US" sz="2200" dirty="0" smtClean="0">
                <a:latin typeface="Calibri" panose="020F0502020204030204" pitchFamily="34" charset="0"/>
                <a:cs typeface="Times New Roman" panose="02020603050405020304" pitchFamily="18" charset="0"/>
              </a:rPr>
              <a:t>- </a:t>
            </a:r>
            <a:r>
              <a:rPr lang="en-US" altLang="en-US" sz="2200" dirty="0">
                <a:latin typeface="Calibri" panose="020F0502020204030204" pitchFamily="34" charset="0"/>
                <a:cs typeface="Times New Roman" panose="02020603050405020304" pitchFamily="18" charset="0"/>
              </a:rPr>
              <a:t>X-ray of the sinuses    </a:t>
            </a:r>
            <a:endParaRPr lang="en-US" altLang="en-US" sz="2200" dirty="0" smtClean="0">
              <a:latin typeface="Calibri" panose="020F0502020204030204" pitchFamily="34" charset="0"/>
              <a:cs typeface="Times New Roman" panose="02020603050405020304" pitchFamily="18" charset="0"/>
            </a:endParaRPr>
          </a:p>
          <a:p>
            <a:pPr marL="0" indent="0" eaLnBrk="1" hangingPunct="1">
              <a:buNone/>
            </a:pPr>
            <a:r>
              <a:rPr lang="en-US" altLang="en-US" sz="2200" dirty="0" smtClean="0">
                <a:latin typeface="Calibri" panose="020F0502020204030204" pitchFamily="34" charset="0"/>
                <a:cs typeface="Times New Roman" panose="02020603050405020304" pitchFamily="18" charset="0"/>
              </a:rPr>
              <a:t> </a:t>
            </a:r>
            <a:r>
              <a:rPr lang="en-US" altLang="en-US" sz="2200" dirty="0">
                <a:latin typeface="Calibri" panose="020F0502020204030204" pitchFamily="34" charset="0"/>
                <a:cs typeface="Times New Roman" panose="02020603050405020304" pitchFamily="18" charset="0"/>
              </a:rPr>
              <a:t>- CSF – suspicion of SAH, meningitis or other infections</a:t>
            </a:r>
            <a:endParaRPr lang="en-US" altLang="en-US" sz="2200" dirty="0" smtClean="0">
              <a:latin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Grp="1" noRot="1" noChangeArrowheads="1"/>
          </p:cNvSpPr>
          <p:nvPr>
            <p:ph type="title"/>
          </p:nvPr>
        </p:nvSpPr>
        <p:spPr>
          <a:xfrm>
            <a:off x="684213" y="1484313"/>
            <a:ext cx="7991475" cy="663575"/>
          </a:xfrm>
        </p:spPr>
        <p:txBody>
          <a:bodyPr/>
          <a:lstStyle/>
          <a:p>
            <a:pPr eaLnBrk="1" hangingPunct="1"/>
            <a:r>
              <a:rPr lang="en-US" altLang="en-US" sz="3200" dirty="0">
                <a:ln>
                  <a:noFill/>
                </a:ln>
                <a:solidFill>
                  <a:srgbClr val="FF0000"/>
                </a:solidFill>
                <a:latin typeface="Comic Sans MS" panose="030F0702030302020204" pitchFamily="66" charset="0"/>
              </a:rPr>
              <a:t>Additional </a:t>
            </a:r>
            <a:r>
              <a:rPr lang="en-US" altLang="en-US" sz="3200" dirty="0" smtClean="0">
                <a:ln>
                  <a:noFill/>
                </a:ln>
                <a:solidFill>
                  <a:srgbClr val="FF0000"/>
                </a:solidFill>
                <a:latin typeface="Comic Sans MS" panose="030F0702030302020204" pitchFamily="66" charset="0"/>
              </a:rPr>
              <a:t>examinations-indications</a:t>
            </a:r>
            <a:endParaRPr lang="en-US" altLang="en-US" sz="3200" dirty="0" smtClean="0">
              <a:ln>
                <a:noFill/>
              </a:ln>
              <a:latin typeface="Comic Sans MS" panose="030F0702030302020204" pitchFamily="66" charset="0"/>
            </a:endParaRPr>
          </a:p>
        </p:txBody>
      </p:sp>
      <p:sp>
        <p:nvSpPr>
          <p:cNvPr id="21507" name="Rectangle 3"/>
          <p:cNvSpPr>
            <a:spLocks noGrp="1" noRot="1" noChangeArrowheads="1"/>
          </p:cNvSpPr>
          <p:nvPr>
            <p:ph idx="1"/>
          </p:nvPr>
        </p:nvSpPr>
        <p:spPr>
          <a:xfrm>
            <a:off x="684213" y="2636838"/>
            <a:ext cx="8172450" cy="3744912"/>
          </a:xfrm>
        </p:spPr>
        <p:txBody>
          <a:bodyPr rtlCol="0">
            <a:normAutofit/>
          </a:bodyPr>
          <a:lstStyle/>
          <a:p>
            <a:pPr eaLnBrk="1" fontAlgn="auto" hangingPunct="1">
              <a:lnSpc>
                <a:spcPct val="90000"/>
              </a:lnSpc>
              <a:buFont typeface="Arial"/>
              <a:buChar char="•"/>
              <a:defRPr/>
            </a:pPr>
            <a:r>
              <a:rPr lang="en-US" dirty="0">
                <a:solidFill>
                  <a:schemeClr val="tx1"/>
                </a:solidFill>
                <a:latin typeface="Calibri" panose="020F0502020204030204" pitchFamily="34" charset="0"/>
              </a:rPr>
              <a:t>Neurological finding:     </a:t>
            </a:r>
            <a:endParaRPr lang="en-US" dirty="0" smtClean="0">
              <a:solidFill>
                <a:schemeClr val="tx1"/>
              </a:solidFill>
              <a:latin typeface="Calibri" panose="020F0502020204030204" pitchFamily="34" charset="0"/>
            </a:endParaRPr>
          </a:p>
          <a:p>
            <a:pPr marL="0" indent="0" eaLnBrk="1" fontAlgn="auto" hangingPunct="1">
              <a:lnSpc>
                <a:spcPct val="90000"/>
              </a:lnSpc>
              <a:buNone/>
              <a:defRPr/>
            </a:pPr>
            <a:r>
              <a:rPr lang="en-US" dirty="0" smtClean="0">
                <a:solidFill>
                  <a:schemeClr val="tx1"/>
                </a:solidFill>
                <a:latin typeface="Calibri" panose="020F0502020204030204" pitchFamily="34" charset="0"/>
              </a:rPr>
              <a:t>    - </a:t>
            </a:r>
            <a:r>
              <a:rPr lang="en-US" dirty="0">
                <a:solidFill>
                  <a:schemeClr val="tx1"/>
                </a:solidFill>
                <a:latin typeface="Calibri" panose="020F0502020204030204" pitchFamily="34" charset="0"/>
              </a:rPr>
              <a:t>stiff neck, diplopia, asymmetric reflexes, </a:t>
            </a:r>
            <a:r>
              <a:rPr lang="en-US" dirty="0" smtClean="0">
                <a:solidFill>
                  <a:schemeClr val="tx1"/>
                </a:solidFill>
                <a:latin typeface="Calibri" panose="020F0502020204030204" pitchFamily="34" charset="0"/>
              </a:rPr>
              <a:t> papilla stagnans, </a:t>
            </a:r>
          </a:p>
          <a:p>
            <a:pPr marL="0" indent="0" eaLnBrk="1" fontAlgn="auto" hangingPunct="1">
              <a:lnSpc>
                <a:spcPct val="90000"/>
              </a:lnSpc>
              <a:buNone/>
              <a:defRPr/>
            </a:pPr>
            <a:r>
              <a:rPr lang="en-US" dirty="0">
                <a:solidFill>
                  <a:schemeClr val="tx1"/>
                </a:solidFill>
                <a:latin typeface="Calibri" panose="020F0502020204030204" pitchFamily="34" charset="0"/>
              </a:rPr>
              <a:t> </a:t>
            </a:r>
            <a:r>
              <a:rPr lang="en-US" dirty="0" smtClean="0">
                <a:solidFill>
                  <a:schemeClr val="tx1"/>
                </a:solidFill>
                <a:latin typeface="Calibri" panose="020F0502020204030204" pitchFamily="34" charset="0"/>
              </a:rPr>
              <a:t>     personality changes</a:t>
            </a:r>
          </a:p>
          <a:p>
            <a:pPr eaLnBrk="1" fontAlgn="auto" hangingPunct="1">
              <a:lnSpc>
                <a:spcPct val="90000"/>
              </a:lnSpc>
              <a:buFont typeface="Arial"/>
              <a:buChar char="•"/>
              <a:defRPr/>
            </a:pPr>
            <a:r>
              <a:rPr lang="en-US" dirty="0" smtClean="0">
                <a:solidFill>
                  <a:schemeClr val="tx1"/>
                </a:solidFill>
                <a:latin typeface="Calibri" panose="020F0502020204030204" pitchFamily="34" charset="0"/>
              </a:rPr>
              <a:t>Continuous </a:t>
            </a:r>
            <a:r>
              <a:rPr lang="en-US" dirty="0">
                <a:solidFill>
                  <a:schemeClr val="tx1"/>
                </a:solidFill>
                <a:latin typeface="Calibri" panose="020F0502020204030204" pitchFamily="34" charset="0"/>
              </a:rPr>
              <a:t>or worsening headache despite normal neurological </a:t>
            </a:r>
            <a:r>
              <a:rPr lang="en-US" dirty="0" smtClean="0">
                <a:solidFill>
                  <a:schemeClr val="tx1"/>
                </a:solidFill>
                <a:latin typeface="Calibri" panose="020F0502020204030204" pitchFamily="34" charset="0"/>
              </a:rPr>
              <a:t>findings</a:t>
            </a:r>
          </a:p>
          <a:p>
            <a:pPr eaLnBrk="1" fontAlgn="auto" hangingPunct="1">
              <a:lnSpc>
                <a:spcPct val="90000"/>
              </a:lnSpc>
              <a:buFont typeface="Arial"/>
              <a:buChar char="•"/>
              <a:defRPr/>
            </a:pPr>
            <a:r>
              <a:rPr lang="en-US" dirty="0" smtClean="0">
                <a:solidFill>
                  <a:schemeClr val="tx1"/>
                </a:solidFill>
                <a:latin typeface="Calibri" panose="020F0502020204030204" pitchFamily="34" charset="0"/>
              </a:rPr>
              <a:t>Headache </a:t>
            </a:r>
            <a:r>
              <a:rPr lang="en-US" dirty="0">
                <a:solidFill>
                  <a:schemeClr val="tx1"/>
                </a:solidFill>
                <a:latin typeface="Calibri" panose="020F0502020204030204" pitchFamily="34" charset="0"/>
              </a:rPr>
              <a:t>that worsens with physical exertion or coughing</a:t>
            </a:r>
            <a:endParaRPr lang="sr-Cyrl-CS" dirty="0" smtClean="0">
              <a:solidFill>
                <a:schemeClr val="tx1"/>
              </a:solidFill>
              <a:latin typeface="Calibri" panose="020F0502020204030204" pitchFamily="34" charset="0"/>
            </a:endParaRPr>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Grp="1" noRot="1" noChangeArrowheads="1"/>
          </p:cNvSpPr>
          <p:nvPr>
            <p:ph type="title"/>
          </p:nvPr>
        </p:nvSpPr>
        <p:spPr>
          <a:xfrm>
            <a:off x="889000" y="1484313"/>
            <a:ext cx="7283450" cy="663575"/>
          </a:xfrm>
        </p:spPr>
        <p:txBody>
          <a:bodyPr/>
          <a:lstStyle/>
          <a:p>
            <a:pPr eaLnBrk="1" hangingPunct="1"/>
            <a:r>
              <a:rPr lang="en-US" altLang="en-US" sz="3200" dirty="0">
                <a:ln>
                  <a:noFill/>
                </a:ln>
                <a:solidFill>
                  <a:srgbClr val="FF0000"/>
                </a:solidFill>
                <a:latin typeface="Comic Sans MS" panose="030F0702030302020204" pitchFamily="66" charset="0"/>
              </a:rPr>
              <a:t>Additional examinations-indications</a:t>
            </a:r>
            <a:endParaRPr lang="en-US" altLang="en-US" sz="3600" dirty="0" smtClean="0">
              <a:ln>
                <a:noFill/>
              </a:ln>
              <a:latin typeface="Comic Sans MS" panose="030F0702030302020204" pitchFamily="66" charset="0"/>
            </a:endParaRPr>
          </a:p>
        </p:txBody>
      </p:sp>
      <p:sp>
        <p:nvSpPr>
          <p:cNvPr id="21507" name="Rectangle 3"/>
          <p:cNvSpPr>
            <a:spLocks noGrp="1" noRot="1" noChangeArrowheads="1"/>
          </p:cNvSpPr>
          <p:nvPr>
            <p:ph idx="1"/>
          </p:nvPr>
        </p:nvSpPr>
        <p:spPr>
          <a:xfrm>
            <a:off x="1043608" y="3284984"/>
            <a:ext cx="8245475" cy="2808288"/>
          </a:xfrm>
        </p:spPr>
        <p:txBody>
          <a:bodyPr rtlCol="0">
            <a:normAutofit/>
          </a:bodyPr>
          <a:lstStyle/>
          <a:p>
            <a:pPr eaLnBrk="1" fontAlgn="auto" hangingPunct="1">
              <a:lnSpc>
                <a:spcPct val="90000"/>
              </a:lnSpc>
              <a:buFont typeface="Arial"/>
              <a:buChar char="•"/>
              <a:defRPr/>
            </a:pPr>
            <a:r>
              <a:rPr lang="en-US" sz="2200" dirty="0">
                <a:solidFill>
                  <a:schemeClr val="tx1">
                    <a:lumMod val="85000"/>
                    <a:lumOff val="15000"/>
                  </a:schemeClr>
                </a:solidFill>
                <a:latin typeface="Calibri" panose="020F0502020204030204" pitchFamily="34" charset="0"/>
                <a:cs typeface="Times New Roman" panose="02020603050405020304" pitchFamily="18" charset="0"/>
              </a:rPr>
              <a:t>When CNS infection or SAH is </a:t>
            </a: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suspected</a:t>
            </a:r>
          </a:p>
          <a:p>
            <a:pPr eaLnBrk="1" fontAlgn="auto" hangingPunct="1">
              <a:lnSpc>
                <a:spcPct val="90000"/>
              </a:lnSpc>
              <a:buFont typeface="Arial"/>
              <a:buChar char="•"/>
              <a:defRPr/>
            </a:pP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Episode </a:t>
            </a:r>
            <a:r>
              <a:rPr lang="en-US" sz="2200" dirty="0">
                <a:solidFill>
                  <a:schemeClr val="tx1">
                    <a:lumMod val="85000"/>
                    <a:lumOff val="15000"/>
                  </a:schemeClr>
                </a:solidFill>
                <a:latin typeface="Calibri" panose="020F0502020204030204" pitchFamily="34" charset="0"/>
                <a:cs typeface="Times New Roman" panose="02020603050405020304" pitchFamily="18" charset="0"/>
              </a:rPr>
              <a:t>of unconsciousness associated with </a:t>
            </a: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headache</a:t>
            </a:r>
          </a:p>
          <a:p>
            <a:pPr eaLnBrk="1" fontAlgn="auto" hangingPunct="1">
              <a:lnSpc>
                <a:spcPct val="90000"/>
              </a:lnSpc>
              <a:buFont typeface="Arial"/>
              <a:buChar char="•"/>
              <a:defRPr/>
            </a:pP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Headache </a:t>
            </a:r>
            <a:r>
              <a:rPr lang="en-US" sz="2200" dirty="0">
                <a:solidFill>
                  <a:schemeClr val="tx1">
                    <a:lumMod val="85000"/>
                    <a:lumOff val="15000"/>
                  </a:schemeClr>
                </a:solidFill>
                <a:latin typeface="Calibri" panose="020F0502020204030204" pitchFamily="34" charset="0"/>
                <a:cs typeface="Times New Roman" panose="02020603050405020304" pitchFamily="18" charset="0"/>
              </a:rPr>
              <a:t>associated with endocrine</a:t>
            </a:r>
            <a:endParaRPr lang="sr-Latn-CS" sz="2200" dirty="0" smtClean="0">
              <a:solidFill>
                <a:schemeClr val="tx1">
                  <a:lumMod val="85000"/>
                  <a:lumOff val="15000"/>
                </a:schemeClr>
              </a:solidFill>
              <a:latin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rrowheads="1"/>
          </p:cNvSpPr>
          <p:nvPr>
            <p:ph type="title"/>
          </p:nvPr>
        </p:nvSpPr>
        <p:spPr>
          <a:xfrm>
            <a:off x="20638" y="1484313"/>
            <a:ext cx="9144000" cy="952500"/>
          </a:xfrm>
        </p:spPr>
        <p:txBody>
          <a:bodyPr/>
          <a:lstStyle/>
          <a:p>
            <a:pPr eaLnBrk="1" hangingPunct="1"/>
            <a:r>
              <a:rPr lang="en-US" altLang="en-US" sz="3600" dirty="0">
                <a:ln>
                  <a:noFill/>
                </a:ln>
                <a:latin typeface="Comic Sans MS" panose="030F0702030302020204" pitchFamily="66" charset="0"/>
              </a:rPr>
              <a:t> </a:t>
            </a:r>
            <a:r>
              <a:rPr lang="en-US" altLang="en-US" sz="3600" dirty="0" smtClean="0">
                <a:ln>
                  <a:noFill/>
                </a:ln>
                <a:latin typeface="Comic Sans MS" panose="030F0702030302020204" pitchFamily="66" charset="0"/>
              </a:rPr>
              <a:t> </a:t>
            </a:r>
            <a:r>
              <a:rPr lang="en-US" altLang="en-US" sz="3600" dirty="0" smtClean="0">
                <a:ln>
                  <a:noFill/>
                </a:ln>
                <a:solidFill>
                  <a:srgbClr val="FF0000"/>
                </a:solidFill>
                <a:latin typeface="Comic Sans MS" panose="030F0702030302020204" pitchFamily="66" charset="0"/>
              </a:rPr>
              <a:t>Sleep</a:t>
            </a:r>
            <a:r>
              <a:rPr lang="en-US" altLang="en-US" sz="3600" dirty="0">
                <a:ln>
                  <a:noFill/>
                </a:ln>
                <a:solidFill>
                  <a:srgbClr val="FF0000"/>
                </a:solidFill>
                <a:latin typeface="Comic Sans MS" panose="030F0702030302020204" pitchFamily="66" charset="0"/>
              </a:rPr>
              <a:t> structure and organization </a:t>
            </a:r>
            <a:endParaRPr lang="en-US" altLang="en-US" sz="3600" dirty="0" smtClean="0">
              <a:ln>
                <a:noFill/>
              </a:ln>
              <a:solidFill>
                <a:srgbClr val="FF0000"/>
              </a:solidFill>
              <a:latin typeface="Comic Sans MS" panose="030F0702030302020204" pitchFamily="66" charset="0"/>
            </a:endParaRPr>
          </a:p>
        </p:txBody>
      </p:sp>
      <p:sp>
        <p:nvSpPr>
          <p:cNvPr id="30723" name="Rectangle 3"/>
          <p:cNvSpPr>
            <a:spLocks noGrp="1" noRot="1" noChangeArrowheads="1"/>
          </p:cNvSpPr>
          <p:nvPr>
            <p:ph idx="1"/>
          </p:nvPr>
        </p:nvSpPr>
        <p:spPr>
          <a:xfrm>
            <a:off x="755650" y="2452688"/>
            <a:ext cx="7921625" cy="4176712"/>
          </a:xfrm>
        </p:spPr>
        <p:txBody>
          <a:bodyPr/>
          <a:lstStyle/>
          <a:p>
            <a:pPr algn="just" eaLnBrk="1" hangingPunct="1">
              <a:lnSpc>
                <a:spcPct val="90000"/>
              </a:lnSpc>
              <a:buFont typeface="Wingdings" panose="05000000000000000000" pitchFamily="2" charset="2"/>
              <a:buNone/>
            </a:pPr>
            <a:endParaRPr lang="en-US" altLang="en-US" sz="1800" b="1" dirty="0" smtClean="0">
              <a:solidFill>
                <a:srgbClr val="FF0000"/>
              </a:solidFill>
              <a:latin typeface="Calibri" panose="020F0502020204030204" pitchFamily="34" charset="0"/>
              <a:cs typeface="Times New Roman" panose="02020603050405020304" pitchFamily="18" charset="0"/>
            </a:endParaRPr>
          </a:p>
          <a:p>
            <a:pPr algn="just" eaLnBrk="1" hangingPunct="1">
              <a:lnSpc>
                <a:spcPct val="90000"/>
              </a:lnSpc>
              <a:buFont typeface="Wingdings" panose="05000000000000000000" pitchFamily="2" charset="2"/>
              <a:buNone/>
            </a:pPr>
            <a:r>
              <a:rPr lang="en-US" altLang="en-US" sz="1800" b="1" dirty="0" smtClean="0">
                <a:solidFill>
                  <a:srgbClr val="FF0000"/>
                </a:solidFill>
                <a:latin typeface="Calibri" panose="020F0502020204030204" pitchFamily="34" charset="0"/>
                <a:cs typeface="Times New Roman" panose="02020603050405020304" pitchFamily="18" charset="0"/>
              </a:rPr>
              <a:t>Stage 1 Sleep</a:t>
            </a:r>
            <a:r>
              <a:rPr lang="sr-Cyrl-RS" altLang="en-US" sz="1800" b="1" dirty="0" smtClean="0">
                <a:solidFill>
                  <a:srgbClr val="FF0000"/>
                </a:solidFill>
                <a:latin typeface="Calibri" panose="020F0502020204030204" pitchFamily="34" charset="0"/>
                <a:cs typeface="Times New Roman" panose="02020603050405020304" pitchFamily="18" charset="0"/>
              </a:rPr>
              <a:t>:</a:t>
            </a:r>
            <a:r>
              <a:rPr lang="sr-Latn-CS" altLang="en-US" sz="1800" b="1" dirty="0" smtClean="0">
                <a:solidFill>
                  <a:schemeClr val="tx1"/>
                </a:solidFill>
                <a:latin typeface="Calibri" panose="020F0502020204030204" pitchFamily="34" charset="0"/>
                <a:cs typeface="Times New Roman" panose="02020603050405020304" pitchFamily="18" charset="0"/>
              </a:rPr>
              <a:t> </a:t>
            </a:r>
            <a:endParaRPr lang="en-US" altLang="en-US" sz="1800" b="1" dirty="0" smtClean="0">
              <a:solidFill>
                <a:schemeClr val="tx1"/>
              </a:solidFill>
              <a:latin typeface="Calibri" panose="020F0502020204030204" pitchFamily="34" charset="0"/>
              <a:cs typeface="Times New Roman" panose="02020603050405020304" pitchFamily="18" charset="0"/>
            </a:endParaRPr>
          </a:p>
          <a:p>
            <a:pPr algn="just" eaLnBrk="1" hangingPunct="1">
              <a:lnSpc>
                <a:spcPct val="90000"/>
              </a:lnSpc>
              <a:buFontTx/>
              <a:buChar char="-"/>
            </a:pPr>
            <a:r>
              <a:rPr lang="en-US" sz="1800" dirty="0" smtClean="0">
                <a:solidFill>
                  <a:srgbClr val="000000"/>
                </a:solidFill>
                <a:latin typeface="Calibri" panose="020F0502020204030204" pitchFamily="34" charset="0"/>
              </a:rPr>
              <a:t>lasts </a:t>
            </a:r>
            <a:r>
              <a:rPr lang="en-US" sz="1800" dirty="0">
                <a:solidFill>
                  <a:srgbClr val="000000"/>
                </a:solidFill>
                <a:latin typeface="Calibri" panose="020F0502020204030204" pitchFamily="34" charset="0"/>
              </a:rPr>
              <a:t>1 to 7 minutes in the initial </a:t>
            </a:r>
            <a:r>
              <a:rPr lang="en-US" sz="1800" dirty="0" smtClean="0">
                <a:solidFill>
                  <a:srgbClr val="000000"/>
                </a:solidFill>
                <a:latin typeface="Calibri" panose="020F0502020204030204" pitchFamily="34" charset="0"/>
              </a:rPr>
              <a:t>cycle </a:t>
            </a:r>
            <a:r>
              <a:rPr lang="en-US" sz="1800" dirty="0">
                <a:solidFill>
                  <a:srgbClr val="000000"/>
                </a:solidFill>
                <a:latin typeface="Calibri" panose="020F0502020204030204" pitchFamily="34" charset="0"/>
              </a:rPr>
              <a:t>and is easily interrupted by a disruptive noise. Brain activity on the EEG </a:t>
            </a:r>
            <a:r>
              <a:rPr lang="en-US" sz="1800" dirty="0" smtClean="0">
                <a:solidFill>
                  <a:srgbClr val="000000"/>
                </a:solidFill>
                <a:latin typeface="Calibri" panose="020F0502020204030204" pitchFamily="34" charset="0"/>
              </a:rPr>
              <a:t>is marked </a:t>
            </a:r>
            <a:r>
              <a:rPr lang="en-US" sz="1800" dirty="0">
                <a:solidFill>
                  <a:srgbClr val="000000"/>
                </a:solidFill>
                <a:latin typeface="Calibri" panose="020F0502020204030204" pitchFamily="34" charset="0"/>
              </a:rPr>
              <a:t>by rhythmic alpha </a:t>
            </a:r>
            <a:r>
              <a:rPr lang="en-US" sz="1800" dirty="0" smtClean="0">
                <a:solidFill>
                  <a:srgbClr val="000000"/>
                </a:solidFill>
                <a:latin typeface="Calibri" panose="020F0502020204030204" pitchFamily="34" charset="0"/>
              </a:rPr>
              <a:t>waves</a:t>
            </a:r>
            <a:r>
              <a:rPr lang="en-US" sz="1800" dirty="0">
                <a:solidFill>
                  <a:srgbClr val="000000"/>
                </a:solidFill>
                <a:latin typeface="Calibri" panose="020F0502020204030204" pitchFamily="34" charset="0"/>
              </a:rPr>
              <a:t>, memory disabled, if a person wakes up - he does not remember that he was </a:t>
            </a:r>
            <a:r>
              <a:rPr lang="en-US" sz="1800" dirty="0" smtClean="0">
                <a:solidFill>
                  <a:srgbClr val="000000"/>
                </a:solidFill>
                <a:latin typeface="Calibri" panose="020F0502020204030204" pitchFamily="34" charset="0"/>
              </a:rPr>
              <a:t>asleep.</a:t>
            </a:r>
          </a:p>
          <a:p>
            <a:pPr algn="just" eaLnBrk="1" hangingPunct="1">
              <a:lnSpc>
                <a:spcPct val="90000"/>
              </a:lnSpc>
              <a:buFontTx/>
              <a:buChar char="-"/>
            </a:pPr>
            <a:endParaRPr lang="en-US" sz="1800" dirty="0">
              <a:solidFill>
                <a:srgbClr val="000000"/>
              </a:solidFill>
              <a:latin typeface="Calibri" panose="020F0502020204030204" pitchFamily="34" charset="0"/>
            </a:endParaRPr>
          </a:p>
          <a:p>
            <a:pPr algn="just" eaLnBrk="1" hangingPunct="1">
              <a:lnSpc>
                <a:spcPct val="90000"/>
              </a:lnSpc>
              <a:buFont typeface="Wingdings" panose="05000000000000000000" pitchFamily="2" charset="2"/>
              <a:buNone/>
            </a:pPr>
            <a:r>
              <a:rPr lang="en-US" altLang="en-US" sz="1800" b="1" dirty="0" smtClean="0">
                <a:solidFill>
                  <a:srgbClr val="FF0000"/>
                </a:solidFill>
                <a:latin typeface="Calibri" panose="020F0502020204030204" pitchFamily="34" charset="0"/>
                <a:cs typeface="Times New Roman" panose="02020603050405020304" pitchFamily="18" charset="0"/>
              </a:rPr>
              <a:t>Stage 2 Sleep</a:t>
            </a:r>
            <a:r>
              <a:rPr lang="sr-Latn-CS" altLang="en-US" sz="1800" dirty="0" smtClean="0">
                <a:solidFill>
                  <a:srgbClr val="FF0000"/>
                </a:solidFill>
                <a:latin typeface="Calibri" panose="020F0502020204030204" pitchFamily="34" charset="0"/>
                <a:cs typeface="Times New Roman" panose="02020603050405020304" pitchFamily="18" charset="0"/>
              </a:rPr>
              <a:t> </a:t>
            </a:r>
            <a:endParaRPr lang="en-US" altLang="en-US" sz="1800" dirty="0" smtClean="0">
              <a:solidFill>
                <a:srgbClr val="FF0000"/>
              </a:solidFill>
              <a:latin typeface="Calibri" panose="020F0502020204030204" pitchFamily="34" charset="0"/>
              <a:cs typeface="Times New Roman" panose="02020603050405020304" pitchFamily="18" charset="0"/>
            </a:endParaRPr>
          </a:p>
          <a:p>
            <a:pPr algn="just" eaLnBrk="1" hangingPunct="1">
              <a:lnSpc>
                <a:spcPct val="90000"/>
              </a:lnSpc>
              <a:buFont typeface="Wingdings" panose="05000000000000000000" pitchFamily="2" charset="2"/>
              <a:buNone/>
            </a:pPr>
            <a:r>
              <a:rPr lang="sr-Latn-CS" altLang="en-US" sz="1800" dirty="0" smtClean="0">
                <a:solidFill>
                  <a:schemeClr val="tx1"/>
                </a:solidFill>
                <a:latin typeface="Calibri" panose="020F0502020204030204" pitchFamily="34" charset="0"/>
                <a:cs typeface="Times New Roman" panose="02020603050405020304" pitchFamily="18" charset="0"/>
              </a:rPr>
              <a:t>– </a:t>
            </a:r>
            <a:r>
              <a:rPr lang="en-US" sz="1800" dirty="0">
                <a:solidFill>
                  <a:srgbClr val="000000"/>
                </a:solidFill>
                <a:latin typeface="Calibri" panose="020F0502020204030204" pitchFamily="34" charset="0"/>
              </a:rPr>
              <a:t>lasts approximately 10 to 25 </a:t>
            </a:r>
            <a:r>
              <a:rPr lang="en-US" sz="1800" dirty="0" smtClean="0">
                <a:solidFill>
                  <a:srgbClr val="000000"/>
                </a:solidFill>
                <a:latin typeface="Calibri" panose="020F0502020204030204" pitchFamily="34" charset="0"/>
              </a:rPr>
              <a:t>minutes</a:t>
            </a:r>
            <a:r>
              <a:rPr lang="en-US" sz="1800" dirty="0">
                <a:solidFill>
                  <a:srgbClr val="000000"/>
                </a:solidFill>
                <a:latin typeface="Calibri" panose="020F0502020204030204" pitchFamily="34" charset="0"/>
              </a:rPr>
              <a:t>, low awakening threshold, memory </a:t>
            </a:r>
            <a:r>
              <a:rPr lang="en-US" sz="1800" dirty="0" smtClean="0">
                <a:solidFill>
                  <a:srgbClr val="000000"/>
                </a:solidFill>
                <a:latin typeface="Calibri" panose="020F0502020204030204" pitchFamily="34" charset="0"/>
              </a:rPr>
              <a:t>disabled, </a:t>
            </a:r>
            <a:r>
              <a:rPr lang="en-US" sz="1800" dirty="0">
                <a:solidFill>
                  <a:srgbClr val="000000"/>
                </a:solidFill>
                <a:latin typeface="Calibri" panose="020F0502020204030204" pitchFamily="34" charset="0"/>
              </a:rPr>
              <a:t>does not remember </a:t>
            </a:r>
            <a:r>
              <a:rPr lang="en-US" sz="1800" dirty="0" smtClean="0">
                <a:solidFill>
                  <a:srgbClr val="000000"/>
                </a:solidFill>
                <a:latin typeface="Calibri" panose="020F0502020204030204" pitchFamily="34" charset="0"/>
              </a:rPr>
              <a:t>dreams. </a:t>
            </a:r>
            <a:r>
              <a:rPr lang="en-US" sz="1800" dirty="0">
                <a:solidFill>
                  <a:srgbClr val="000000"/>
                </a:solidFill>
                <a:latin typeface="Calibri" panose="020F0502020204030204" pitchFamily="34" charset="0"/>
              </a:rPr>
              <a:t>EEG shows relatively low-voltage, mixed-frequency activity characterized by the presence of sleep spindles and </a:t>
            </a:r>
            <a:r>
              <a:rPr lang="en-US" sz="1800" dirty="0" smtClean="0">
                <a:solidFill>
                  <a:srgbClr val="000000"/>
                </a:solidFill>
                <a:latin typeface="Calibri" panose="020F0502020204030204" pitchFamily="34" charset="0"/>
              </a:rPr>
              <a:t>K-complexes.</a:t>
            </a:r>
            <a:endParaRPr lang="en-US" sz="1800" dirty="0">
              <a:solidFill>
                <a:srgbClr val="000000"/>
              </a:solidFill>
              <a:latin typeface="Calibri" panose="020F0502020204030204" pitchFamily="34" charset="0"/>
            </a:endParaRPr>
          </a:p>
        </p:txBody>
      </p:sp>
    </p:spTree>
    <p:extLst>
      <p:ext uri="{BB962C8B-B14F-4D97-AF65-F5344CB8AC3E}">
        <p14:creationId xmlns:p14="http://schemas.microsoft.com/office/powerpoint/2010/main" val="2446649475"/>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Title 1"/>
          <p:cNvSpPr>
            <a:spLocks noGrp="1"/>
          </p:cNvSpPr>
          <p:nvPr>
            <p:ph type="title"/>
          </p:nvPr>
        </p:nvSpPr>
        <p:spPr>
          <a:xfrm>
            <a:off x="684213" y="1412875"/>
            <a:ext cx="7632700" cy="827088"/>
          </a:xfrm>
        </p:spPr>
        <p:txBody>
          <a:bodyPr/>
          <a:lstStyle/>
          <a:p>
            <a:pPr eaLnBrk="1" hangingPunct="1"/>
            <a:r>
              <a:rPr lang="en-US" altLang="en-US" sz="3200" dirty="0">
                <a:ln>
                  <a:noFill/>
                </a:ln>
                <a:solidFill>
                  <a:srgbClr val="FF0000"/>
                </a:solidFill>
                <a:latin typeface="Comic Sans MS" panose="030F0702030302020204" pitchFamily="66" charset="0"/>
              </a:rPr>
              <a:t>Additional examinations-indications</a:t>
            </a:r>
            <a:endParaRPr lang="en-US" altLang="en-US" sz="3600" dirty="0" smtClean="0">
              <a:ln>
                <a:noFill/>
              </a:ln>
            </a:endParaRPr>
          </a:p>
        </p:txBody>
      </p:sp>
      <p:sp>
        <p:nvSpPr>
          <p:cNvPr id="3" name="Content Placeholder 2"/>
          <p:cNvSpPr>
            <a:spLocks noGrp="1"/>
          </p:cNvSpPr>
          <p:nvPr>
            <p:ph idx="1"/>
          </p:nvPr>
        </p:nvSpPr>
        <p:spPr>
          <a:xfrm>
            <a:off x="900113" y="2852738"/>
            <a:ext cx="8559800" cy="3006725"/>
          </a:xfrm>
        </p:spPr>
        <p:txBody>
          <a:bodyPr rtlCol="0">
            <a:normAutofit/>
          </a:bodyPr>
          <a:lstStyle/>
          <a:p>
            <a:pPr eaLnBrk="1" fontAlgn="auto" hangingPunct="1">
              <a:buFont typeface="Arial"/>
              <a:buChar char="•"/>
              <a:defRPr/>
            </a:pPr>
            <a:r>
              <a:rPr lang="en-US" sz="2000" dirty="0">
                <a:solidFill>
                  <a:schemeClr val="tx1">
                    <a:lumMod val="85000"/>
                    <a:lumOff val="15000"/>
                  </a:schemeClr>
                </a:solidFill>
                <a:latin typeface="Calibri" panose="020F0502020204030204" pitchFamily="34" charset="0"/>
                <a:cs typeface="Times New Roman" panose="02020603050405020304" pitchFamily="18" charset="0"/>
              </a:rPr>
              <a:t>Patients with malignancy or </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AIDS</a:t>
            </a:r>
          </a:p>
          <a:p>
            <a:pPr eaLnBrk="1" fontAlgn="auto" hangingPunct="1">
              <a:buFont typeface="Arial"/>
              <a:buChar char="•"/>
              <a:defRPr/>
            </a:pP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Neurofibromatosis </a:t>
            </a:r>
            <a:r>
              <a:rPr lang="en-US" sz="2000" dirty="0">
                <a:solidFill>
                  <a:schemeClr val="tx1">
                    <a:lumMod val="85000"/>
                    <a:lumOff val="15000"/>
                  </a:schemeClr>
                </a:solidFill>
                <a:latin typeface="Calibri" panose="020F0502020204030204" pitchFamily="34" charset="0"/>
                <a:cs typeface="Times New Roman" panose="02020603050405020304" pitchFamily="18" charset="0"/>
              </a:rPr>
              <a:t>in the patient or a family </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member</a:t>
            </a:r>
          </a:p>
          <a:p>
            <a:pPr eaLnBrk="1" fontAlgn="auto" hangingPunct="1">
              <a:buFont typeface="Arial"/>
              <a:buChar char="•"/>
              <a:defRPr/>
            </a:pP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Repeated </a:t>
            </a:r>
            <a:r>
              <a:rPr lang="en-US" sz="2000" dirty="0">
                <a:solidFill>
                  <a:schemeClr val="tx1">
                    <a:lumMod val="85000"/>
                    <a:lumOff val="15000"/>
                  </a:schemeClr>
                </a:solidFill>
                <a:latin typeface="Calibri" panose="020F0502020204030204" pitchFamily="34" charset="0"/>
                <a:cs typeface="Times New Roman" panose="02020603050405020304" pitchFamily="18" charset="0"/>
              </a:rPr>
              <a:t>and continuous vomiting associated with </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headache</a:t>
            </a:r>
          </a:p>
          <a:p>
            <a:pPr eaLnBrk="1" fontAlgn="auto" hangingPunct="1">
              <a:buFont typeface="Arial"/>
              <a:buChar char="•"/>
              <a:defRPr/>
            </a:pP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When </a:t>
            </a:r>
            <a:r>
              <a:rPr lang="en-US" sz="2000" dirty="0">
                <a:solidFill>
                  <a:schemeClr val="tx1">
                    <a:lumMod val="85000"/>
                    <a:lumOff val="15000"/>
                  </a:schemeClr>
                </a:solidFill>
                <a:latin typeface="Calibri" panose="020F0502020204030204" pitchFamily="34" charset="0"/>
                <a:cs typeface="Times New Roman" panose="02020603050405020304" pitchFamily="18" charset="0"/>
              </a:rPr>
              <a:t>it requires detoxification due to the abuse of </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analgesics</a:t>
            </a:r>
          </a:p>
          <a:p>
            <a:pPr eaLnBrk="1" fontAlgn="auto" hangingPunct="1">
              <a:buFont typeface="Arial"/>
              <a:buChar char="•"/>
              <a:defRPr/>
            </a:pP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An </a:t>
            </a:r>
            <a:r>
              <a:rPr lang="en-US" sz="2000" dirty="0">
                <a:solidFill>
                  <a:schemeClr val="tx1">
                    <a:lumMod val="85000"/>
                    <a:lumOff val="15000"/>
                  </a:schemeClr>
                </a:solidFill>
                <a:latin typeface="Calibri" panose="020F0502020204030204" pitchFamily="34" charset="0"/>
                <a:cs typeface="Times New Roman" panose="02020603050405020304" pitchFamily="18" charset="0"/>
              </a:rPr>
              <a:t>attack that is unresponsive to </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therapy</a:t>
            </a:r>
          </a:p>
          <a:p>
            <a:pPr eaLnBrk="1" fontAlgn="auto" hangingPunct="1">
              <a:buFont typeface="Arial"/>
              <a:buChar char="•"/>
              <a:defRPr/>
            </a:pP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Inability </a:t>
            </a:r>
            <a:r>
              <a:rPr lang="en-US" sz="2000" dirty="0">
                <a:solidFill>
                  <a:schemeClr val="tx1">
                    <a:lumMod val="85000"/>
                    <a:lumOff val="15000"/>
                  </a:schemeClr>
                </a:solidFill>
                <a:latin typeface="Calibri" panose="020F0502020204030204" pitchFamily="34" charset="0"/>
                <a:cs typeface="Times New Roman" panose="02020603050405020304" pitchFamily="18" charset="0"/>
              </a:rPr>
              <a:t>to work</a:t>
            </a:r>
            <a:endParaRPr lang="en-US" sz="2000" dirty="0" smtClean="0">
              <a:solidFill>
                <a:schemeClr val="tx1">
                  <a:lumMod val="85000"/>
                  <a:lumOff val="15000"/>
                </a:schemeClr>
              </a:solidFill>
              <a:latin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rrowheads="1"/>
          </p:cNvSpPr>
          <p:nvPr>
            <p:ph type="title"/>
          </p:nvPr>
        </p:nvSpPr>
        <p:spPr>
          <a:xfrm>
            <a:off x="279400" y="1052513"/>
            <a:ext cx="8385175" cy="1239837"/>
          </a:xfrm>
        </p:spPr>
        <p:txBody>
          <a:bodyPr rtlCol="0">
            <a:normAutofit/>
          </a:bodyPr>
          <a:lstStyle/>
          <a:p>
            <a:pPr eaLnBrk="1" fontAlgn="auto" hangingPunct="1">
              <a:spcAft>
                <a:spcPts val="0"/>
              </a:spcAft>
              <a:defRPr/>
            </a:pPr>
            <a:r>
              <a:rPr lang="en-US" sz="3200" dirty="0">
                <a:solidFill>
                  <a:srgbClr val="FF0000"/>
                </a:solidFill>
                <a:latin typeface="Comic Sans MS" pitchFamily="66" charset="0"/>
              </a:rPr>
              <a:t>Differentiation between primary and secondary headaches</a:t>
            </a:r>
            <a:endParaRPr lang="en-US" sz="3200" dirty="0" smtClean="0">
              <a:solidFill>
                <a:srgbClr val="FF0000"/>
              </a:solidFill>
              <a:latin typeface="Comic Sans MS" pitchFamily="66" charset="0"/>
            </a:endParaRPr>
          </a:p>
        </p:txBody>
      </p:sp>
      <p:sp>
        <p:nvSpPr>
          <p:cNvPr id="155651" name="Rectangle 3"/>
          <p:cNvSpPr>
            <a:spLocks noGrp="1" noRot="1" noChangeArrowheads="1"/>
          </p:cNvSpPr>
          <p:nvPr>
            <p:ph idx="1"/>
          </p:nvPr>
        </p:nvSpPr>
        <p:spPr>
          <a:xfrm>
            <a:off x="555625" y="2492375"/>
            <a:ext cx="7832725" cy="3673475"/>
          </a:xfrm>
        </p:spPr>
        <p:txBody>
          <a:bodyPr/>
          <a:lstStyle/>
          <a:p>
            <a:pPr eaLnBrk="1" hangingPunct="1"/>
            <a:r>
              <a:rPr lang="en-US" altLang="en-US" sz="2000" dirty="0">
                <a:solidFill>
                  <a:schemeClr val="tx1"/>
                </a:solidFill>
                <a:latin typeface="Calibri" panose="020F0502020204030204" pitchFamily="34" charset="0"/>
                <a:cs typeface="Times New Roman" panose="02020603050405020304" pitchFamily="18" charset="0"/>
              </a:rPr>
              <a:t>Anamnesis        </a:t>
            </a:r>
            <a:endParaRPr lang="en-US" altLang="en-US" sz="2000" dirty="0" smtClean="0">
              <a:solidFill>
                <a:schemeClr val="tx1"/>
              </a:solidFill>
              <a:latin typeface="Calibri" panose="020F0502020204030204" pitchFamily="34" charset="0"/>
              <a:cs typeface="Times New Roman" panose="02020603050405020304" pitchFamily="18" charset="0"/>
            </a:endParaRPr>
          </a:p>
          <a:p>
            <a:pPr marL="0" indent="0" eaLnBrk="1" hangingPunct="1">
              <a:buNone/>
            </a:pPr>
            <a:r>
              <a:rPr lang="en-US" altLang="en-US" sz="2000" dirty="0" smtClean="0">
                <a:solidFill>
                  <a:schemeClr val="tx1"/>
                </a:solidFill>
                <a:latin typeface="Calibri" panose="020F0502020204030204" pitchFamily="34" charset="0"/>
                <a:cs typeface="Times New Roman" panose="02020603050405020304" pitchFamily="18" charset="0"/>
              </a:rPr>
              <a:t>       </a:t>
            </a:r>
            <a:r>
              <a:rPr lang="en-US" altLang="en-US" sz="2000" dirty="0">
                <a:solidFill>
                  <a:schemeClr val="tx1"/>
                </a:solidFill>
                <a:latin typeface="Calibri" panose="020F0502020204030204" pitchFamily="34" charset="0"/>
                <a:cs typeface="Times New Roman" panose="02020603050405020304" pitchFamily="18" charset="0"/>
              </a:rPr>
              <a:t>- has the patient had a similar headache before?       </a:t>
            </a:r>
            <a:endParaRPr lang="en-US" altLang="en-US" sz="2000" dirty="0" smtClean="0">
              <a:solidFill>
                <a:schemeClr val="tx1"/>
              </a:solidFill>
              <a:latin typeface="Calibri" panose="020F0502020204030204" pitchFamily="34" charset="0"/>
              <a:cs typeface="Times New Roman" panose="02020603050405020304" pitchFamily="18" charset="0"/>
            </a:endParaRPr>
          </a:p>
          <a:p>
            <a:pPr marL="0" indent="0" eaLnBrk="1" hangingPunct="1">
              <a:buNone/>
            </a:pPr>
            <a:r>
              <a:rPr lang="en-US" altLang="en-US" sz="2000" dirty="0">
                <a:solidFill>
                  <a:schemeClr val="tx1"/>
                </a:solidFill>
                <a:latin typeface="Calibri" panose="020F0502020204030204" pitchFamily="34" charset="0"/>
                <a:cs typeface="Times New Roman" panose="02020603050405020304" pitchFamily="18" charset="0"/>
              </a:rPr>
              <a:t> </a:t>
            </a:r>
            <a:r>
              <a:rPr lang="en-US" altLang="en-US" sz="2000" dirty="0" smtClean="0">
                <a:solidFill>
                  <a:schemeClr val="tx1"/>
                </a:solidFill>
                <a:latin typeface="Calibri" panose="020F0502020204030204" pitchFamily="34" charset="0"/>
                <a:cs typeface="Times New Roman" panose="02020603050405020304" pitchFamily="18" charset="0"/>
              </a:rPr>
              <a:t>      </a:t>
            </a:r>
            <a:r>
              <a:rPr lang="en-US" altLang="en-US" sz="2000" dirty="0">
                <a:solidFill>
                  <a:schemeClr val="tx1"/>
                </a:solidFill>
                <a:latin typeface="Calibri" panose="020F0502020204030204" pitchFamily="34" charset="0"/>
                <a:cs typeface="Times New Roman" panose="02020603050405020304" pitchFamily="18" charset="0"/>
              </a:rPr>
              <a:t>- did he have a head injury recently?         </a:t>
            </a:r>
            <a:endParaRPr lang="en-US" altLang="en-US" sz="2000" dirty="0" smtClean="0">
              <a:solidFill>
                <a:schemeClr val="tx1"/>
              </a:solidFill>
              <a:latin typeface="Calibri" panose="020F0502020204030204" pitchFamily="34" charset="0"/>
              <a:cs typeface="Times New Roman" panose="02020603050405020304" pitchFamily="18" charset="0"/>
            </a:endParaRPr>
          </a:p>
          <a:p>
            <a:pPr marL="0" indent="0" eaLnBrk="1" hangingPunct="1">
              <a:buNone/>
            </a:pPr>
            <a:r>
              <a:rPr lang="en-US" altLang="en-US" sz="2000" dirty="0">
                <a:solidFill>
                  <a:schemeClr val="tx1"/>
                </a:solidFill>
                <a:latin typeface="Calibri" panose="020F0502020204030204" pitchFamily="34" charset="0"/>
                <a:cs typeface="Times New Roman" panose="02020603050405020304" pitchFamily="18" charset="0"/>
              </a:rPr>
              <a:t> </a:t>
            </a:r>
            <a:r>
              <a:rPr lang="en-US" altLang="en-US" sz="2000" dirty="0" smtClean="0">
                <a:solidFill>
                  <a:schemeClr val="tx1"/>
                </a:solidFill>
                <a:latin typeface="Calibri" panose="020F0502020204030204" pitchFamily="34" charset="0"/>
                <a:cs typeface="Times New Roman" panose="02020603050405020304" pitchFamily="18" charset="0"/>
              </a:rPr>
              <a:t>      - </a:t>
            </a:r>
            <a:r>
              <a:rPr lang="en-US" altLang="en-US" sz="2000" dirty="0">
                <a:solidFill>
                  <a:schemeClr val="tx1"/>
                </a:solidFill>
                <a:latin typeface="Calibri" panose="020F0502020204030204" pitchFamily="34" charset="0"/>
                <a:cs typeface="Times New Roman" panose="02020603050405020304" pitchFamily="18" charset="0"/>
              </a:rPr>
              <a:t>what was the patient doing when the headache occurred?        </a:t>
            </a:r>
            <a:r>
              <a:rPr lang="en-US" altLang="en-US" sz="2000" dirty="0" smtClean="0">
                <a:solidFill>
                  <a:schemeClr val="tx1"/>
                </a:solidFill>
                <a:latin typeface="Calibri" panose="020F0502020204030204" pitchFamily="34" charset="0"/>
                <a:cs typeface="Times New Roman" panose="02020603050405020304" pitchFamily="18" charset="0"/>
              </a:rPr>
              <a:t/>
            </a:r>
            <a:br>
              <a:rPr lang="en-US" altLang="en-US" sz="2000" dirty="0" smtClean="0">
                <a:solidFill>
                  <a:schemeClr val="tx1"/>
                </a:solidFill>
                <a:latin typeface="Calibri" panose="020F0502020204030204" pitchFamily="34" charset="0"/>
                <a:cs typeface="Times New Roman" panose="02020603050405020304" pitchFamily="18" charset="0"/>
              </a:rPr>
            </a:br>
            <a:r>
              <a:rPr lang="en-US" altLang="en-US" sz="2000" dirty="0" smtClean="0">
                <a:solidFill>
                  <a:schemeClr val="tx1"/>
                </a:solidFill>
                <a:latin typeface="Calibri" panose="020F0502020204030204" pitchFamily="34" charset="0"/>
                <a:cs typeface="Times New Roman" panose="02020603050405020304" pitchFamily="18" charset="0"/>
              </a:rPr>
              <a:t>       </a:t>
            </a:r>
            <a:r>
              <a:rPr lang="en-US" altLang="en-US" sz="2000" dirty="0">
                <a:solidFill>
                  <a:schemeClr val="tx1"/>
                </a:solidFill>
                <a:latin typeface="Calibri" panose="020F0502020204030204" pitchFamily="34" charset="0"/>
                <a:cs typeface="Times New Roman" panose="02020603050405020304" pitchFamily="18" charset="0"/>
              </a:rPr>
              <a:t>- did the headache start suddenly?        </a:t>
            </a:r>
            <a:endParaRPr lang="en-US" altLang="en-US" sz="2000" dirty="0" smtClean="0">
              <a:solidFill>
                <a:schemeClr val="tx1"/>
              </a:solidFill>
              <a:latin typeface="Calibri" panose="020F0502020204030204" pitchFamily="34" charset="0"/>
              <a:cs typeface="Times New Roman" panose="02020603050405020304" pitchFamily="18" charset="0"/>
            </a:endParaRPr>
          </a:p>
          <a:p>
            <a:pPr marL="0" indent="0" eaLnBrk="1" hangingPunct="1">
              <a:buNone/>
            </a:pPr>
            <a:r>
              <a:rPr lang="en-US" altLang="en-US" sz="2000" dirty="0">
                <a:solidFill>
                  <a:schemeClr val="tx1"/>
                </a:solidFill>
                <a:latin typeface="Calibri" panose="020F0502020204030204" pitchFamily="34" charset="0"/>
                <a:cs typeface="Times New Roman" panose="02020603050405020304" pitchFamily="18" charset="0"/>
              </a:rPr>
              <a:t> </a:t>
            </a:r>
            <a:r>
              <a:rPr lang="en-US" altLang="en-US" sz="2000" dirty="0" smtClean="0">
                <a:solidFill>
                  <a:schemeClr val="tx1"/>
                </a:solidFill>
                <a:latin typeface="Calibri" panose="020F0502020204030204" pitchFamily="34" charset="0"/>
                <a:cs typeface="Times New Roman" panose="02020603050405020304" pitchFamily="18" charset="0"/>
              </a:rPr>
              <a:t>      </a:t>
            </a:r>
            <a:r>
              <a:rPr lang="en-US" altLang="en-US" sz="2000" dirty="0">
                <a:solidFill>
                  <a:schemeClr val="tx1"/>
                </a:solidFill>
                <a:latin typeface="Calibri" panose="020F0502020204030204" pitchFamily="34" charset="0"/>
                <a:cs typeface="Times New Roman" panose="02020603050405020304" pitchFamily="18" charset="0"/>
              </a:rPr>
              <a:t>- is there any comorbidity that could </a:t>
            </a:r>
            <a:r>
              <a:rPr lang="en-US" altLang="en-US" sz="2000" dirty="0" smtClean="0">
                <a:solidFill>
                  <a:schemeClr val="tx1"/>
                </a:solidFill>
                <a:latin typeface="Calibri" panose="020F0502020204030204" pitchFamily="34" charset="0"/>
                <a:cs typeface="Times New Roman" panose="02020603050405020304" pitchFamily="18" charset="0"/>
              </a:rPr>
              <a:t>explain </a:t>
            </a:r>
            <a:r>
              <a:rPr lang="en-US" altLang="en-US" sz="2000" dirty="0">
                <a:solidFill>
                  <a:schemeClr val="tx1"/>
                </a:solidFill>
                <a:latin typeface="Calibri" panose="020F0502020204030204" pitchFamily="34" charset="0"/>
                <a:cs typeface="Times New Roman" panose="02020603050405020304" pitchFamily="18" charset="0"/>
              </a:rPr>
              <a:t>headache (TA, sinusitis)?        </a:t>
            </a:r>
            <a:endParaRPr lang="en-US" altLang="en-US" sz="2000" dirty="0" smtClean="0">
              <a:solidFill>
                <a:schemeClr val="tx1"/>
              </a:solidFill>
              <a:latin typeface="Calibri" panose="020F0502020204030204" pitchFamily="34" charset="0"/>
              <a:cs typeface="Times New Roman" panose="02020603050405020304" pitchFamily="18" charset="0"/>
            </a:endParaRPr>
          </a:p>
          <a:p>
            <a:pPr marL="0" indent="0" eaLnBrk="1" hangingPunct="1">
              <a:buNone/>
            </a:pPr>
            <a:r>
              <a:rPr lang="en-US" altLang="en-US" sz="2000" dirty="0">
                <a:solidFill>
                  <a:schemeClr val="tx1"/>
                </a:solidFill>
                <a:latin typeface="Calibri" panose="020F0502020204030204" pitchFamily="34" charset="0"/>
                <a:cs typeface="Times New Roman" panose="02020603050405020304" pitchFamily="18" charset="0"/>
              </a:rPr>
              <a:t> </a:t>
            </a:r>
            <a:r>
              <a:rPr lang="en-US" altLang="en-US" sz="2000" dirty="0" smtClean="0">
                <a:solidFill>
                  <a:schemeClr val="tx1"/>
                </a:solidFill>
                <a:latin typeface="Calibri" panose="020F0502020204030204" pitchFamily="34" charset="0"/>
                <a:cs typeface="Times New Roman" panose="02020603050405020304" pitchFamily="18" charset="0"/>
              </a:rPr>
              <a:t>      - </a:t>
            </a:r>
            <a:r>
              <a:rPr lang="en-US" altLang="en-US" sz="2000" dirty="0">
                <a:solidFill>
                  <a:schemeClr val="tx1"/>
                </a:solidFill>
                <a:latin typeface="Calibri" panose="020F0502020204030204" pitchFamily="34" charset="0"/>
                <a:cs typeface="Times New Roman" panose="02020603050405020304" pitchFamily="18" charset="0"/>
              </a:rPr>
              <a:t>is this a new, progressive headache</a:t>
            </a:r>
            <a:endParaRPr lang="en-US" altLang="en-US" sz="2000" dirty="0" smtClean="0">
              <a:solidFill>
                <a:schemeClr val="tx1"/>
              </a:solidFill>
              <a:latin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Rot="1" noChangeArrowheads="1"/>
          </p:cNvSpPr>
          <p:nvPr>
            <p:ph type="title"/>
          </p:nvPr>
        </p:nvSpPr>
        <p:spPr>
          <a:xfrm>
            <a:off x="899592" y="915988"/>
            <a:ext cx="7076008" cy="1303337"/>
          </a:xfrm>
        </p:spPr>
        <p:txBody>
          <a:bodyPr rtlCol="0">
            <a:normAutofit/>
          </a:bodyPr>
          <a:lstStyle/>
          <a:p>
            <a:pPr eaLnBrk="1" fontAlgn="auto" hangingPunct="1">
              <a:spcAft>
                <a:spcPts val="0"/>
              </a:spcAft>
              <a:defRPr/>
            </a:pPr>
            <a:r>
              <a:rPr lang="en-US" sz="3200" dirty="0">
                <a:solidFill>
                  <a:srgbClr val="FF0000"/>
                </a:solidFill>
                <a:latin typeface="Comic Sans MS" pitchFamily="66" charset="0"/>
              </a:rPr>
              <a:t>Differentiation between primary and secondary headaches</a:t>
            </a:r>
            <a:endParaRPr lang="en-US" dirty="0" smtClean="0">
              <a:solidFill>
                <a:schemeClr val="tx1">
                  <a:lumMod val="85000"/>
                  <a:lumOff val="15000"/>
                </a:schemeClr>
              </a:solidFill>
              <a:latin typeface="Comic Sans MS" pitchFamily="66" charset="0"/>
            </a:endParaRPr>
          </a:p>
        </p:txBody>
      </p:sp>
      <p:sp>
        <p:nvSpPr>
          <p:cNvPr id="27651" name="Rectangle 3"/>
          <p:cNvSpPr>
            <a:spLocks noGrp="1" noRot="1" noChangeArrowheads="1"/>
          </p:cNvSpPr>
          <p:nvPr>
            <p:ph idx="1"/>
          </p:nvPr>
        </p:nvSpPr>
        <p:spPr>
          <a:xfrm>
            <a:off x="684213" y="2420938"/>
            <a:ext cx="7632700" cy="3603625"/>
          </a:xfrm>
        </p:spPr>
        <p:txBody>
          <a:bodyPr rtlCol="0">
            <a:normAutofit fontScale="92500" lnSpcReduction="10000"/>
          </a:bodyPr>
          <a:lstStyle/>
          <a:p>
            <a:pPr eaLnBrk="1" fontAlgn="auto" hangingPunct="1">
              <a:buFont typeface="Arial"/>
              <a:buChar char="•"/>
              <a:defRPr/>
            </a:pPr>
            <a:r>
              <a:rPr lang="en-US" sz="2000" b="1" dirty="0">
                <a:solidFill>
                  <a:schemeClr val="tx1">
                    <a:lumMod val="85000"/>
                    <a:lumOff val="15000"/>
                  </a:schemeClr>
                </a:solidFill>
                <a:latin typeface="Calibri" panose="020F0502020204030204" pitchFamily="34" charset="0"/>
                <a:cs typeface="Times New Roman" panose="02020603050405020304" pitchFamily="18" charset="0"/>
              </a:rPr>
              <a:t>Features of headache that suggest an organic disease of NS    </a:t>
            </a:r>
            <a:endParaRPr lang="en-US" sz="2000" b="1" dirty="0" smtClean="0">
              <a:solidFill>
                <a:schemeClr val="tx1">
                  <a:lumMod val="85000"/>
                  <a:lumOff val="15000"/>
                </a:schemeClr>
              </a:solidFill>
              <a:latin typeface="Calibri" panose="020F0502020204030204" pitchFamily="34" charset="0"/>
              <a:cs typeface="Times New Roman" panose="02020603050405020304" pitchFamily="18" charset="0"/>
            </a:endParaRPr>
          </a:p>
          <a:p>
            <a:pPr marL="0" indent="0" eaLnBrk="1" fontAlgn="auto" hangingPunct="1">
              <a:buNone/>
              <a:defRPr/>
            </a:pPr>
            <a:r>
              <a:rPr lang="en-US" sz="2000" dirty="0">
                <a:solidFill>
                  <a:schemeClr val="tx1">
                    <a:lumMod val="85000"/>
                    <a:lumOff val="15000"/>
                  </a:schemeClr>
                </a:solidFill>
                <a:latin typeface="Calibri" panose="020F0502020204030204" pitchFamily="34" charset="0"/>
                <a:cs typeface="Times New Roman" panose="02020603050405020304" pitchFamily="18" charset="0"/>
              </a:rPr>
              <a:t> </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   - </a:t>
            </a:r>
            <a:r>
              <a:rPr lang="en-US" sz="2000" dirty="0">
                <a:solidFill>
                  <a:schemeClr val="tx1"/>
                </a:solidFill>
                <a:latin typeface="Calibri" panose="020F0502020204030204" pitchFamily="34" charset="0"/>
                <a:cs typeface="Times New Roman" panose="02020603050405020304" pitchFamily="18" charset="0"/>
              </a:rPr>
              <a:t>headache after physical exertion   </a:t>
            </a:r>
            <a:endParaRPr lang="en-US" sz="2000" dirty="0" smtClean="0">
              <a:solidFill>
                <a:schemeClr val="tx1"/>
              </a:solidFill>
              <a:latin typeface="Calibri" panose="020F0502020204030204" pitchFamily="34" charset="0"/>
              <a:cs typeface="Times New Roman" panose="02020603050405020304" pitchFamily="18" charset="0"/>
            </a:endParaRPr>
          </a:p>
          <a:p>
            <a:pPr marL="0" indent="0" eaLnBrk="1" fontAlgn="auto" hangingPunct="1">
              <a:buNone/>
              <a:defRPr/>
            </a:pPr>
            <a:r>
              <a:rPr lang="en-US" sz="2000" dirty="0">
                <a:solidFill>
                  <a:schemeClr val="tx1"/>
                </a:solidFill>
                <a:latin typeface="Calibri" panose="020F0502020204030204" pitchFamily="34" charset="0"/>
                <a:cs typeface="Times New Roman" panose="02020603050405020304" pitchFamily="18" charset="0"/>
              </a:rPr>
              <a:t> </a:t>
            </a:r>
            <a:r>
              <a:rPr lang="en-US" sz="2000" dirty="0" smtClean="0">
                <a:solidFill>
                  <a:schemeClr val="tx1"/>
                </a:solidFill>
                <a:latin typeface="Calibri" panose="020F0502020204030204" pitchFamily="34" charset="0"/>
                <a:cs typeface="Times New Roman" panose="02020603050405020304" pitchFamily="18" charset="0"/>
              </a:rPr>
              <a:t>   </a:t>
            </a:r>
            <a:r>
              <a:rPr lang="en-US" sz="2000" dirty="0">
                <a:solidFill>
                  <a:schemeClr val="tx1"/>
                </a:solidFill>
                <a:latin typeface="Calibri" panose="020F0502020204030204" pitchFamily="34" charset="0"/>
                <a:cs typeface="Times New Roman" panose="02020603050405020304" pitchFamily="18" charset="0"/>
              </a:rPr>
              <a:t>- altered neurological and/or mental status  </a:t>
            </a:r>
            <a:endParaRPr lang="en-US" sz="2000" dirty="0" smtClean="0">
              <a:solidFill>
                <a:schemeClr val="tx1"/>
              </a:solidFill>
              <a:latin typeface="Calibri" panose="020F0502020204030204" pitchFamily="34" charset="0"/>
              <a:cs typeface="Times New Roman" panose="02020603050405020304" pitchFamily="18" charset="0"/>
            </a:endParaRPr>
          </a:p>
          <a:p>
            <a:pPr marL="0" indent="0" eaLnBrk="1" fontAlgn="auto" hangingPunct="1">
              <a:buNone/>
              <a:defRPr/>
            </a:pPr>
            <a:r>
              <a:rPr lang="en-US" sz="2000" dirty="0">
                <a:solidFill>
                  <a:schemeClr val="tx1"/>
                </a:solidFill>
                <a:latin typeface="Calibri" panose="020F0502020204030204" pitchFamily="34" charset="0"/>
                <a:cs typeface="Times New Roman" panose="02020603050405020304" pitchFamily="18" charset="0"/>
              </a:rPr>
              <a:t> </a:t>
            </a:r>
            <a:r>
              <a:rPr lang="en-US" sz="2000" dirty="0" smtClean="0">
                <a:solidFill>
                  <a:schemeClr val="tx1"/>
                </a:solidFill>
                <a:latin typeface="Calibri" panose="020F0502020204030204" pitchFamily="34" charset="0"/>
                <a:cs typeface="Times New Roman" panose="02020603050405020304" pitchFamily="18" charset="0"/>
              </a:rPr>
              <a:t>   </a:t>
            </a:r>
            <a:r>
              <a:rPr lang="en-US" sz="2000" dirty="0">
                <a:solidFill>
                  <a:schemeClr val="tx1"/>
                </a:solidFill>
                <a:latin typeface="Calibri" panose="020F0502020204030204" pitchFamily="34" charset="0"/>
                <a:cs typeface="Times New Roman" panose="02020603050405020304" pitchFamily="18" charset="0"/>
              </a:rPr>
              <a:t>- headache in patients older than 50 years   </a:t>
            </a:r>
            <a:endParaRPr lang="en-US" sz="2000" dirty="0" smtClean="0">
              <a:solidFill>
                <a:schemeClr val="tx1"/>
              </a:solidFill>
              <a:latin typeface="Calibri" panose="020F0502020204030204" pitchFamily="34" charset="0"/>
              <a:cs typeface="Times New Roman" panose="02020603050405020304" pitchFamily="18" charset="0"/>
            </a:endParaRPr>
          </a:p>
          <a:p>
            <a:pPr marL="0" indent="0" eaLnBrk="1" fontAlgn="auto" hangingPunct="1">
              <a:buNone/>
              <a:defRPr/>
            </a:pPr>
            <a:r>
              <a:rPr lang="en-US" sz="2000" dirty="0">
                <a:solidFill>
                  <a:schemeClr val="tx1"/>
                </a:solidFill>
                <a:latin typeface="Calibri" panose="020F0502020204030204" pitchFamily="34" charset="0"/>
                <a:cs typeface="Times New Roman" panose="02020603050405020304" pitchFamily="18" charset="0"/>
              </a:rPr>
              <a:t> </a:t>
            </a:r>
            <a:r>
              <a:rPr lang="en-US" sz="2000" dirty="0" smtClean="0">
                <a:solidFill>
                  <a:schemeClr val="tx1"/>
                </a:solidFill>
                <a:latin typeface="Calibri" panose="020F0502020204030204" pitchFamily="34" charset="0"/>
                <a:cs typeface="Times New Roman" panose="02020603050405020304" pitchFamily="18" charset="0"/>
              </a:rPr>
              <a:t>   </a:t>
            </a:r>
            <a:r>
              <a:rPr lang="en-US" sz="2000" dirty="0">
                <a:solidFill>
                  <a:schemeClr val="tx1"/>
                </a:solidFill>
                <a:latin typeface="Calibri" panose="020F0502020204030204" pitchFamily="34" charset="0"/>
                <a:cs typeface="Times New Roman" panose="02020603050405020304" pitchFamily="18" charset="0"/>
              </a:rPr>
              <a:t>- worsening of headache during observation of the patient   </a:t>
            </a:r>
            <a:endParaRPr lang="en-US" sz="2000" dirty="0" smtClean="0">
              <a:solidFill>
                <a:schemeClr val="tx1"/>
              </a:solidFill>
              <a:latin typeface="Calibri" panose="020F0502020204030204" pitchFamily="34" charset="0"/>
              <a:cs typeface="Times New Roman" panose="02020603050405020304" pitchFamily="18" charset="0"/>
            </a:endParaRPr>
          </a:p>
          <a:p>
            <a:pPr marL="0" indent="0" eaLnBrk="1" fontAlgn="auto" hangingPunct="1">
              <a:buNone/>
              <a:defRPr/>
            </a:pPr>
            <a:r>
              <a:rPr lang="en-US" sz="2000" dirty="0">
                <a:solidFill>
                  <a:schemeClr val="tx1"/>
                </a:solidFill>
                <a:latin typeface="Calibri" panose="020F0502020204030204" pitchFamily="34" charset="0"/>
                <a:cs typeface="Times New Roman" panose="02020603050405020304" pitchFamily="18" charset="0"/>
              </a:rPr>
              <a:t> </a:t>
            </a:r>
            <a:r>
              <a:rPr lang="en-US" sz="2000" dirty="0" smtClean="0">
                <a:solidFill>
                  <a:schemeClr val="tx1"/>
                </a:solidFill>
                <a:latin typeface="Calibri" panose="020F0502020204030204" pitchFamily="34" charset="0"/>
                <a:cs typeface="Times New Roman" panose="02020603050405020304" pitchFamily="18" charset="0"/>
              </a:rPr>
              <a:t>   </a:t>
            </a:r>
            <a:r>
              <a:rPr lang="en-US" sz="2000" dirty="0">
                <a:solidFill>
                  <a:schemeClr val="tx1"/>
                </a:solidFill>
                <a:latin typeface="Calibri" panose="020F0502020204030204" pitchFamily="34" charset="0"/>
                <a:cs typeface="Times New Roman" panose="02020603050405020304" pitchFamily="18" charset="0"/>
              </a:rPr>
              <a:t>- pathological vital signs (temperature, pressure)   </a:t>
            </a:r>
            <a:endParaRPr lang="en-US" sz="2000" dirty="0" smtClean="0">
              <a:solidFill>
                <a:schemeClr val="tx1"/>
              </a:solidFill>
              <a:latin typeface="Calibri" panose="020F0502020204030204" pitchFamily="34" charset="0"/>
              <a:cs typeface="Times New Roman" panose="02020603050405020304" pitchFamily="18" charset="0"/>
            </a:endParaRPr>
          </a:p>
          <a:p>
            <a:pPr marL="0" indent="0" eaLnBrk="1" fontAlgn="auto" hangingPunct="1">
              <a:buNone/>
              <a:defRPr/>
            </a:pPr>
            <a:r>
              <a:rPr lang="en-US" sz="2000" dirty="0">
                <a:solidFill>
                  <a:schemeClr val="tx1"/>
                </a:solidFill>
                <a:latin typeface="Calibri" panose="020F0502020204030204" pitchFamily="34" charset="0"/>
                <a:cs typeface="Times New Roman" panose="02020603050405020304" pitchFamily="18" charset="0"/>
              </a:rPr>
              <a:t> </a:t>
            </a:r>
            <a:r>
              <a:rPr lang="en-US" sz="2000" dirty="0" smtClean="0">
                <a:solidFill>
                  <a:schemeClr val="tx1"/>
                </a:solidFill>
                <a:latin typeface="Calibri" panose="020F0502020204030204" pitchFamily="34" charset="0"/>
                <a:cs typeface="Times New Roman" panose="02020603050405020304" pitchFamily="18" charset="0"/>
              </a:rPr>
              <a:t>   </a:t>
            </a:r>
            <a:r>
              <a:rPr lang="en-US" sz="2000" dirty="0">
                <a:solidFill>
                  <a:schemeClr val="tx1"/>
                </a:solidFill>
                <a:latin typeface="Calibri" panose="020F0502020204030204" pitchFamily="34" charset="0"/>
                <a:cs typeface="Times New Roman" panose="02020603050405020304" pitchFamily="18" charset="0"/>
              </a:rPr>
              <a:t>- new headache in cancer patients   </a:t>
            </a:r>
            <a:endParaRPr lang="en-US" sz="2000" dirty="0" smtClean="0">
              <a:solidFill>
                <a:schemeClr val="tx1"/>
              </a:solidFill>
              <a:latin typeface="Calibri" panose="020F0502020204030204" pitchFamily="34" charset="0"/>
              <a:cs typeface="Times New Roman" panose="02020603050405020304" pitchFamily="18" charset="0"/>
            </a:endParaRPr>
          </a:p>
          <a:p>
            <a:pPr marL="0" indent="0" eaLnBrk="1" fontAlgn="auto" hangingPunct="1">
              <a:buNone/>
              <a:defRPr/>
            </a:pPr>
            <a:r>
              <a:rPr lang="en-US" sz="2000" dirty="0">
                <a:solidFill>
                  <a:schemeClr val="tx1"/>
                </a:solidFill>
                <a:latin typeface="Calibri" panose="020F0502020204030204" pitchFamily="34" charset="0"/>
                <a:cs typeface="Times New Roman" panose="02020603050405020304" pitchFamily="18" charset="0"/>
              </a:rPr>
              <a:t> </a:t>
            </a:r>
            <a:r>
              <a:rPr lang="en-US" sz="2000" dirty="0" smtClean="0">
                <a:solidFill>
                  <a:schemeClr val="tx1"/>
                </a:solidFill>
                <a:latin typeface="Calibri" panose="020F0502020204030204" pitchFamily="34" charset="0"/>
                <a:cs typeface="Times New Roman" panose="02020603050405020304" pitchFamily="18" charset="0"/>
              </a:rPr>
              <a:t>   </a:t>
            </a:r>
            <a:r>
              <a:rPr lang="en-US" sz="2000" dirty="0">
                <a:solidFill>
                  <a:schemeClr val="tx1"/>
                </a:solidFill>
                <a:latin typeface="Calibri" panose="020F0502020204030204" pitchFamily="34" charset="0"/>
                <a:cs typeface="Times New Roman" panose="02020603050405020304" pitchFamily="18" charset="0"/>
              </a:rPr>
              <a:t>- first or most intense headache in life  </a:t>
            </a:r>
            <a:endParaRPr lang="en-US" sz="2000" dirty="0" smtClean="0">
              <a:solidFill>
                <a:schemeClr val="tx1"/>
              </a:solidFill>
              <a:latin typeface="Calibri" panose="020F0502020204030204" pitchFamily="34" charset="0"/>
              <a:cs typeface="Times New Roman" panose="02020603050405020304" pitchFamily="18" charset="0"/>
            </a:endParaRPr>
          </a:p>
          <a:p>
            <a:pPr marL="0" indent="0" eaLnBrk="1" fontAlgn="auto" hangingPunct="1">
              <a:buNone/>
              <a:defRPr/>
            </a:pPr>
            <a:r>
              <a:rPr lang="en-US" sz="2000" dirty="0">
                <a:solidFill>
                  <a:schemeClr val="tx1"/>
                </a:solidFill>
                <a:latin typeface="Calibri" panose="020F0502020204030204" pitchFamily="34" charset="0"/>
                <a:cs typeface="Times New Roman" panose="02020603050405020304" pitchFamily="18" charset="0"/>
              </a:rPr>
              <a:t> </a:t>
            </a:r>
            <a:r>
              <a:rPr lang="en-US" sz="2000" dirty="0" smtClean="0">
                <a:solidFill>
                  <a:schemeClr val="tx1"/>
                </a:solidFill>
                <a:latin typeface="Calibri" panose="020F0502020204030204" pitchFamily="34" charset="0"/>
                <a:cs typeface="Times New Roman" panose="02020603050405020304" pitchFamily="18" charset="0"/>
              </a:rPr>
              <a:t>   </a:t>
            </a:r>
            <a:r>
              <a:rPr lang="en-US" sz="2000" dirty="0">
                <a:solidFill>
                  <a:schemeClr val="tx1"/>
                </a:solidFill>
                <a:latin typeface="Calibri" panose="020F0502020204030204" pitchFamily="34" charset="0"/>
                <a:cs typeface="Times New Roman" panose="02020603050405020304" pitchFamily="18" charset="0"/>
              </a:rPr>
              <a:t>- epileptic attack</a:t>
            </a:r>
            <a:endParaRPr lang="en-US" sz="2000" dirty="0" smtClean="0">
              <a:solidFill>
                <a:schemeClr val="tx1"/>
              </a:solidFill>
              <a:latin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Title 1"/>
          <p:cNvSpPr>
            <a:spLocks noGrp="1"/>
          </p:cNvSpPr>
          <p:nvPr>
            <p:ph type="title"/>
          </p:nvPr>
        </p:nvSpPr>
        <p:spPr>
          <a:xfrm>
            <a:off x="1042988" y="2852738"/>
            <a:ext cx="6799262" cy="1303337"/>
          </a:xfrm>
        </p:spPr>
        <p:txBody>
          <a:bodyPr/>
          <a:lstStyle/>
          <a:p>
            <a:pPr eaLnBrk="1" hangingPunct="1"/>
            <a:r>
              <a:rPr lang="en-US" altLang="en-US" dirty="0" smtClean="0">
                <a:ln>
                  <a:noFill/>
                </a:ln>
                <a:solidFill>
                  <a:srgbClr val="FF0000"/>
                </a:solidFill>
                <a:latin typeface="Comic Sans MS" panose="030F0702030302020204" pitchFamily="66" charset="0"/>
              </a:rPr>
              <a:t>Dizziness</a:t>
            </a:r>
            <a:br>
              <a:rPr lang="en-US" altLang="en-US" dirty="0" smtClean="0">
                <a:ln>
                  <a:noFill/>
                </a:ln>
                <a:solidFill>
                  <a:srgbClr val="FF0000"/>
                </a:solidFill>
                <a:latin typeface="Comic Sans MS" panose="030F0702030302020204" pitchFamily="66" charset="0"/>
              </a:rPr>
            </a:br>
            <a:r>
              <a:rPr lang="en-US" altLang="en-US" dirty="0" smtClean="0">
                <a:ln>
                  <a:noFill/>
                </a:ln>
                <a:solidFill>
                  <a:srgbClr val="FF0000"/>
                </a:solidFill>
                <a:latin typeface="Comic Sans MS" panose="030F0702030302020204" pitchFamily="66" charset="0"/>
              </a:rPr>
              <a:t>(Vertigo)</a:t>
            </a:r>
          </a:p>
        </p:txBody>
      </p:sp>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Rot="1" noChangeArrowheads="1"/>
          </p:cNvSpPr>
          <p:nvPr>
            <p:ph type="title"/>
          </p:nvPr>
        </p:nvSpPr>
        <p:spPr>
          <a:xfrm>
            <a:off x="827584" y="1556792"/>
            <a:ext cx="7076008" cy="734541"/>
          </a:xfrm>
        </p:spPr>
        <p:txBody>
          <a:bodyPr rtlCol="0">
            <a:normAutofit/>
          </a:bodyPr>
          <a:lstStyle/>
          <a:p>
            <a:pPr eaLnBrk="1" fontAlgn="auto" hangingPunct="1">
              <a:spcAft>
                <a:spcPts val="0"/>
              </a:spcAft>
              <a:defRPr/>
            </a:pPr>
            <a:r>
              <a:rPr lang="en-US" dirty="0" smtClean="0">
                <a:solidFill>
                  <a:srgbClr val="FF0000"/>
                </a:solidFill>
                <a:latin typeface="Comic Sans MS" pitchFamily="66" charset="0"/>
              </a:rPr>
              <a:t>Dizziness (Vertigo)</a:t>
            </a:r>
          </a:p>
        </p:txBody>
      </p:sp>
      <p:sp>
        <p:nvSpPr>
          <p:cNvPr id="27651" name="Rectangle 3"/>
          <p:cNvSpPr>
            <a:spLocks noGrp="1" noRot="1" noChangeArrowheads="1"/>
          </p:cNvSpPr>
          <p:nvPr>
            <p:ph idx="1"/>
          </p:nvPr>
        </p:nvSpPr>
        <p:spPr>
          <a:xfrm>
            <a:off x="1259632" y="2780928"/>
            <a:ext cx="6985273" cy="3027611"/>
          </a:xfrm>
        </p:spPr>
        <p:txBody>
          <a:bodyPr rtlCol="0">
            <a:normAutofit/>
          </a:bodyPr>
          <a:lstStyle/>
          <a:p>
            <a:pPr lvl="0" eaLnBrk="1" hangingPunct="1">
              <a:buClr>
                <a:srgbClr val="83992A"/>
              </a:buClr>
              <a:buNone/>
            </a:pPr>
            <a:endParaRPr lang="en-US" altLang="en-US" sz="2000" dirty="0" smtClean="0">
              <a:solidFill>
                <a:prstClr val="black"/>
              </a:solidFill>
              <a:latin typeface="Times New Roman" panose="02020603050405020304" pitchFamily="18" charset="0"/>
              <a:cs typeface="Times New Roman" panose="02020603050405020304" pitchFamily="18" charset="0"/>
            </a:endParaRPr>
          </a:p>
          <a:p>
            <a:pPr lvl="0" eaLnBrk="1" hangingPunct="1">
              <a:buClr>
                <a:srgbClr val="83992A"/>
              </a:buClr>
              <a:buNone/>
            </a:pPr>
            <a:r>
              <a:rPr lang="en-US" altLang="en-US" sz="2000" dirty="0" smtClean="0">
                <a:solidFill>
                  <a:prstClr val="black"/>
                </a:solidFill>
                <a:latin typeface="Times New Roman" panose="02020603050405020304" pitchFamily="18" charset="0"/>
                <a:cs typeface="Times New Roman" panose="02020603050405020304" pitchFamily="18" charset="0"/>
              </a:rPr>
              <a:t>Vertigo </a:t>
            </a:r>
            <a:r>
              <a:rPr lang="en-US" altLang="en-US" sz="2000" dirty="0">
                <a:solidFill>
                  <a:prstClr val="black"/>
                </a:solidFill>
                <a:latin typeface="Times New Roman" panose="02020603050405020304" pitchFamily="18" charset="0"/>
                <a:cs typeface="Times New Roman" panose="02020603050405020304" pitchFamily="18" charset="0"/>
              </a:rPr>
              <a:t>– illusion of rotatory movements</a:t>
            </a:r>
          </a:p>
          <a:p>
            <a:pPr lvl="0" eaLnBrk="1" hangingPunct="1">
              <a:buClr>
                <a:srgbClr val="83992A"/>
              </a:buClr>
              <a:buNone/>
            </a:pPr>
            <a:r>
              <a:rPr lang="en-US" altLang="en-US" sz="2000" dirty="0">
                <a:solidFill>
                  <a:prstClr val="black"/>
                </a:solidFill>
                <a:latin typeface="Times New Roman" panose="02020603050405020304" pitchFamily="18" charset="0"/>
                <a:cs typeface="Times New Roman" panose="02020603050405020304" pitchFamily="18" charset="0"/>
              </a:rPr>
              <a:t>Spinning sensation        </a:t>
            </a:r>
          </a:p>
          <a:p>
            <a:pPr lvl="0" eaLnBrk="1" hangingPunct="1">
              <a:buClr>
                <a:srgbClr val="83992A"/>
              </a:buClr>
              <a:buNone/>
            </a:pPr>
            <a:r>
              <a:rPr lang="en-US" altLang="en-US" sz="2000" dirty="0">
                <a:solidFill>
                  <a:prstClr val="black"/>
                </a:solidFill>
                <a:latin typeface="Times New Roman" panose="02020603050405020304" pitchFamily="18" charset="0"/>
                <a:cs typeface="Times New Roman" panose="02020603050405020304" pitchFamily="18" charset="0"/>
              </a:rPr>
              <a:t>   - space around the patient        </a:t>
            </a:r>
          </a:p>
          <a:p>
            <a:pPr lvl="0" eaLnBrk="1" hangingPunct="1">
              <a:buClr>
                <a:srgbClr val="83992A"/>
              </a:buClr>
              <a:buNone/>
            </a:pPr>
            <a:r>
              <a:rPr lang="en-US" altLang="en-US" sz="2000" dirty="0">
                <a:solidFill>
                  <a:prstClr val="black"/>
                </a:solidFill>
                <a:latin typeface="Times New Roman" panose="02020603050405020304" pitchFamily="18" charset="0"/>
                <a:cs typeface="Times New Roman" panose="02020603050405020304" pitchFamily="18" charset="0"/>
              </a:rPr>
              <a:t>   - the patient himself</a:t>
            </a:r>
          </a:p>
          <a:p>
            <a:pPr lvl="0" eaLnBrk="1" hangingPunct="1">
              <a:buClr>
                <a:srgbClr val="83992A"/>
              </a:buClr>
              <a:buNone/>
            </a:pPr>
            <a:r>
              <a:rPr lang="en-US" altLang="en-US" sz="2000" dirty="0">
                <a:solidFill>
                  <a:prstClr val="black"/>
                </a:solidFill>
                <a:latin typeface="Times New Roman" panose="02020603050405020304" pitchFamily="18" charset="0"/>
                <a:cs typeface="Times New Roman" panose="02020603050405020304" pitchFamily="18" charset="0"/>
              </a:rPr>
              <a:t>A common symptom in neurology and in medicine as well</a:t>
            </a:r>
          </a:p>
          <a:p>
            <a:pPr eaLnBrk="1" fontAlgn="auto" hangingPunct="1">
              <a:buFont typeface="Arial"/>
              <a:buChar char="•"/>
              <a:defRPr/>
            </a:pPr>
            <a:endParaRPr lang="en-US" sz="2000" dirty="0" smtClean="0">
              <a:solidFill>
                <a:schemeClr val="tx1"/>
              </a:solidFill>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36649175"/>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Rot="1" noChangeArrowheads="1"/>
          </p:cNvSpPr>
          <p:nvPr>
            <p:ph type="title"/>
          </p:nvPr>
        </p:nvSpPr>
        <p:spPr>
          <a:xfrm>
            <a:off x="827584" y="1556792"/>
            <a:ext cx="7076008" cy="734541"/>
          </a:xfrm>
        </p:spPr>
        <p:txBody>
          <a:bodyPr rtlCol="0">
            <a:normAutofit/>
          </a:bodyPr>
          <a:lstStyle/>
          <a:p>
            <a:pPr eaLnBrk="1" fontAlgn="auto" hangingPunct="1">
              <a:spcAft>
                <a:spcPts val="0"/>
              </a:spcAft>
              <a:defRPr/>
            </a:pPr>
            <a:r>
              <a:rPr lang="en-US" dirty="0" smtClean="0">
                <a:solidFill>
                  <a:srgbClr val="FF0000"/>
                </a:solidFill>
                <a:latin typeface="Comic Sans MS" pitchFamily="66" charset="0"/>
              </a:rPr>
              <a:t>Dizziness (Vertigo)</a:t>
            </a:r>
          </a:p>
        </p:txBody>
      </p:sp>
      <p:sp>
        <p:nvSpPr>
          <p:cNvPr id="27651" name="Rectangle 3"/>
          <p:cNvSpPr>
            <a:spLocks noGrp="1" noRot="1" noChangeArrowheads="1"/>
          </p:cNvSpPr>
          <p:nvPr>
            <p:ph idx="1"/>
          </p:nvPr>
        </p:nvSpPr>
        <p:spPr>
          <a:xfrm>
            <a:off x="1331640" y="2996952"/>
            <a:ext cx="6985273" cy="3027611"/>
          </a:xfrm>
        </p:spPr>
        <p:txBody>
          <a:bodyPr rtlCol="0">
            <a:normAutofit lnSpcReduction="10000"/>
          </a:bodyPr>
          <a:lstStyle/>
          <a:p>
            <a:pPr eaLnBrk="1" fontAlgn="auto" hangingPunct="1">
              <a:buFont typeface="Arial"/>
              <a:buChar char="•"/>
              <a:defRPr/>
            </a:pPr>
            <a:r>
              <a:rPr lang="en-US" sz="2000" dirty="0">
                <a:solidFill>
                  <a:schemeClr val="tx1"/>
                </a:solidFill>
                <a:latin typeface="Calibri" panose="020F0502020204030204" pitchFamily="34" charset="0"/>
                <a:cs typeface="Times New Roman" panose="02020603050405020304" pitchFamily="18" charset="0"/>
              </a:rPr>
              <a:t>It is usually accompanied by nausea and </a:t>
            </a:r>
            <a:r>
              <a:rPr lang="en-US" sz="2000" dirty="0" smtClean="0">
                <a:solidFill>
                  <a:schemeClr val="tx1"/>
                </a:solidFill>
                <a:latin typeface="Calibri" panose="020F0502020204030204" pitchFamily="34" charset="0"/>
                <a:cs typeface="Times New Roman" panose="02020603050405020304" pitchFamily="18" charset="0"/>
              </a:rPr>
              <a:t>vomiting</a:t>
            </a:r>
          </a:p>
          <a:p>
            <a:pPr eaLnBrk="1" fontAlgn="auto" hangingPunct="1">
              <a:buFont typeface="Arial"/>
              <a:buChar char="•"/>
              <a:defRPr/>
            </a:pPr>
            <a:r>
              <a:rPr lang="en-US" sz="2000" b="1" dirty="0" smtClean="0">
                <a:solidFill>
                  <a:schemeClr val="tx1"/>
                </a:solidFill>
                <a:latin typeface="Calibri" panose="020F0502020204030204" pitchFamily="34" charset="0"/>
                <a:cs typeface="Times New Roman" panose="02020603050405020304" pitchFamily="18" charset="0"/>
              </a:rPr>
              <a:t>Subjective </a:t>
            </a:r>
            <a:r>
              <a:rPr lang="en-US" sz="2000" b="1" dirty="0">
                <a:solidFill>
                  <a:schemeClr val="tx1"/>
                </a:solidFill>
                <a:latin typeface="Calibri" panose="020F0502020204030204" pitchFamily="34" charset="0"/>
                <a:cs typeface="Times New Roman" panose="02020603050405020304" pitchFamily="18" charset="0"/>
              </a:rPr>
              <a:t>vertigo      </a:t>
            </a:r>
            <a:endParaRPr lang="en-US" sz="2000" b="1" dirty="0" smtClean="0">
              <a:solidFill>
                <a:schemeClr val="tx1"/>
              </a:solidFill>
              <a:latin typeface="Calibri" panose="020F0502020204030204" pitchFamily="34" charset="0"/>
              <a:cs typeface="Times New Roman" panose="02020603050405020304" pitchFamily="18" charset="0"/>
            </a:endParaRPr>
          </a:p>
          <a:p>
            <a:pPr marL="0" indent="0" eaLnBrk="1" fontAlgn="auto" hangingPunct="1">
              <a:buNone/>
              <a:defRPr/>
            </a:pPr>
            <a:r>
              <a:rPr lang="en-US" sz="2000" dirty="0">
                <a:solidFill>
                  <a:schemeClr val="tx1"/>
                </a:solidFill>
                <a:latin typeface="Calibri" panose="020F0502020204030204" pitchFamily="34" charset="0"/>
                <a:cs typeface="Times New Roman" panose="02020603050405020304" pitchFamily="18" charset="0"/>
              </a:rPr>
              <a:t> </a:t>
            </a:r>
            <a:r>
              <a:rPr lang="en-US" sz="2000" dirty="0" smtClean="0">
                <a:solidFill>
                  <a:schemeClr val="tx1"/>
                </a:solidFill>
                <a:latin typeface="Calibri" panose="020F0502020204030204" pitchFamily="34" charset="0"/>
                <a:cs typeface="Times New Roman" panose="02020603050405020304" pitchFamily="18" charset="0"/>
              </a:rPr>
              <a:t>     </a:t>
            </a:r>
            <a:r>
              <a:rPr lang="en-US" sz="2000" dirty="0">
                <a:solidFill>
                  <a:schemeClr val="tx1"/>
                </a:solidFill>
                <a:latin typeface="Calibri" panose="020F0502020204030204" pitchFamily="34" charset="0"/>
                <a:cs typeface="Times New Roman" panose="02020603050405020304" pitchFamily="18" charset="0"/>
              </a:rPr>
              <a:t>- the patient feels dizzy but there are no objective </a:t>
            </a:r>
            <a:r>
              <a:rPr lang="en-US" sz="2000" dirty="0" smtClean="0">
                <a:solidFill>
                  <a:schemeClr val="tx1"/>
                </a:solidFill>
                <a:latin typeface="Calibri" panose="020F0502020204030204" pitchFamily="34" charset="0"/>
                <a:cs typeface="Times New Roman" panose="02020603050405020304" pitchFamily="18" charset="0"/>
              </a:rPr>
              <a:t>signs</a:t>
            </a:r>
          </a:p>
          <a:p>
            <a:pPr eaLnBrk="1" fontAlgn="auto" hangingPunct="1">
              <a:defRPr/>
            </a:pPr>
            <a:r>
              <a:rPr lang="en-US" sz="2000" dirty="0">
                <a:solidFill>
                  <a:schemeClr val="tx1"/>
                </a:solidFill>
                <a:latin typeface="Calibri" panose="020F0502020204030204" pitchFamily="34" charset="0"/>
                <a:cs typeface="Times New Roman" panose="02020603050405020304" pitchFamily="18" charset="0"/>
              </a:rPr>
              <a:t> </a:t>
            </a:r>
            <a:r>
              <a:rPr lang="en-US" sz="2000" dirty="0" smtClean="0">
                <a:solidFill>
                  <a:schemeClr val="tx1"/>
                </a:solidFill>
                <a:latin typeface="Calibri" panose="020F0502020204030204" pitchFamily="34" charset="0"/>
                <a:cs typeface="Times New Roman" panose="02020603050405020304" pitchFamily="18" charset="0"/>
              </a:rPr>
              <a:t> </a:t>
            </a:r>
            <a:r>
              <a:rPr lang="en-US" sz="2000" b="1" dirty="0" smtClean="0">
                <a:solidFill>
                  <a:schemeClr val="tx1"/>
                </a:solidFill>
                <a:latin typeface="Calibri" panose="020F0502020204030204" pitchFamily="34" charset="0"/>
                <a:cs typeface="Times New Roman" panose="02020603050405020304" pitchFamily="18" charset="0"/>
              </a:rPr>
              <a:t>Objective </a:t>
            </a:r>
            <a:r>
              <a:rPr lang="en-US" sz="2000" b="1" dirty="0">
                <a:solidFill>
                  <a:schemeClr val="tx1"/>
                </a:solidFill>
                <a:latin typeface="Calibri" panose="020F0502020204030204" pitchFamily="34" charset="0"/>
                <a:cs typeface="Times New Roman" panose="02020603050405020304" pitchFamily="18" charset="0"/>
              </a:rPr>
              <a:t>vertigo     </a:t>
            </a:r>
            <a:endParaRPr lang="en-US" sz="2000" b="1" dirty="0" smtClean="0">
              <a:solidFill>
                <a:schemeClr val="tx1"/>
              </a:solidFill>
              <a:latin typeface="Calibri" panose="020F0502020204030204" pitchFamily="34" charset="0"/>
              <a:cs typeface="Times New Roman" panose="02020603050405020304" pitchFamily="18" charset="0"/>
            </a:endParaRPr>
          </a:p>
          <a:p>
            <a:pPr marL="0" indent="0" eaLnBrk="1" fontAlgn="auto" hangingPunct="1">
              <a:buNone/>
              <a:defRPr/>
            </a:pPr>
            <a:r>
              <a:rPr lang="en-US" sz="2000" dirty="0">
                <a:solidFill>
                  <a:schemeClr val="tx1"/>
                </a:solidFill>
                <a:latin typeface="Calibri" panose="020F0502020204030204" pitchFamily="34" charset="0"/>
                <a:cs typeface="Times New Roman" panose="02020603050405020304" pitchFamily="18" charset="0"/>
              </a:rPr>
              <a:t> </a:t>
            </a:r>
            <a:r>
              <a:rPr lang="en-US" sz="2000" dirty="0" smtClean="0">
                <a:solidFill>
                  <a:schemeClr val="tx1"/>
                </a:solidFill>
                <a:latin typeface="Calibri" panose="020F0502020204030204" pitchFamily="34" charset="0"/>
                <a:cs typeface="Times New Roman" panose="02020603050405020304" pitchFamily="18" charset="0"/>
              </a:rPr>
              <a:t>     - </a:t>
            </a:r>
            <a:r>
              <a:rPr lang="en-US" sz="2000" dirty="0">
                <a:solidFill>
                  <a:schemeClr val="tx1"/>
                </a:solidFill>
                <a:latin typeface="Calibri" panose="020F0502020204030204" pitchFamily="34" charset="0"/>
                <a:cs typeface="Times New Roman" panose="02020603050405020304" pitchFamily="18" charset="0"/>
              </a:rPr>
              <a:t>objective signs of vertigo                     </a:t>
            </a:r>
            <a:endParaRPr lang="en-US" sz="2000" dirty="0" smtClean="0">
              <a:solidFill>
                <a:schemeClr val="tx1"/>
              </a:solidFill>
              <a:latin typeface="Calibri" panose="020F0502020204030204" pitchFamily="34" charset="0"/>
              <a:cs typeface="Times New Roman" panose="02020603050405020304" pitchFamily="18" charset="0"/>
            </a:endParaRPr>
          </a:p>
          <a:p>
            <a:pPr marL="0" indent="0" eaLnBrk="1" fontAlgn="auto" hangingPunct="1">
              <a:buNone/>
              <a:defRPr/>
            </a:pPr>
            <a:r>
              <a:rPr lang="en-US" sz="2000" dirty="0">
                <a:solidFill>
                  <a:schemeClr val="tx1"/>
                </a:solidFill>
                <a:latin typeface="Calibri" panose="020F0502020204030204" pitchFamily="34" charset="0"/>
                <a:cs typeface="Times New Roman" panose="02020603050405020304" pitchFamily="18" charset="0"/>
              </a:rPr>
              <a:t> </a:t>
            </a:r>
            <a:r>
              <a:rPr lang="en-US" sz="2000" dirty="0" smtClean="0">
                <a:solidFill>
                  <a:schemeClr val="tx1"/>
                </a:solidFill>
                <a:latin typeface="Calibri" panose="020F0502020204030204" pitchFamily="34" charset="0"/>
                <a:cs typeface="Times New Roman" panose="02020603050405020304" pitchFamily="18" charset="0"/>
              </a:rPr>
              <a:t>     </a:t>
            </a:r>
            <a:r>
              <a:rPr lang="en-US" sz="2000" dirty="0">
                <a:solidFill>
                  <a:schemeClr val="tx1"/>
                </a:solidFill>
                <a:latin typeface="Calibri" panose="020F0502020204030204" pitchFamily="34" charset="0"/>
                <a:cs typeface="Times New Roman" panose="02020603050405020304" pitchFamily="18" charset="0"/>
              </a:rPr>
              <a:t>- nystagmus                    </a:t>
            </a:r>
            <a:endParaRPr lang="en-US" sz="2000" dirty="0" smtClean="0">
              <a:solidFill>
                <a:schemeClr val="tx1"/>
              </a:solidFill>
              <a:latin typeface="Calibri" panose="020F0502020204030204" pitchFamily="34" charset="0"/>
              <a:cs typeface="Times New Roman" panose="02020603050405020304" pitchFamily="18" charset="0"/>
            </a:endParaRPr>
          </a:p>
          <a:p>
            <a:pPr marL="0" indent="0" eaLnBrk="1" fontAlgn="auto" hangingPunct="1">
              <a:buNone/>
              <a:defRPr/>
            </a:pPr>
            <a:r>
              <a:rPr lang="en-US" sz="2000" dirty="0">
                <a:solidFill>
                  <a:schemeClr val="tx1"/>
                </a:solidFill>
                <a:latin typeface="Calibri" panose="020F0502020204030204" pitchFamily="34" charset="0"/>
                <a:cs typeface="Times New Roman" panose="02020603050405020304" pitchFamily="18" charset="0"/>
              </a:rPr>
              <a:t> </a:t>
            </a:r>
            <a:r>
              <a:rPr lang="en-US" sz="2000" dirty="0" smtClean="0">
                <a:solidFill>
                  <a:schemeClr val="tx1"/>
                </a:solidFill>
                <a:latin typeface="Calibri" panose="020F0502020204030204" pitchFamily="34" charset="0"/>
                <a:cs typeface="Times New Roman" panose="02020603050405020304" pitchFamily="18" charset="0"/>
              </a:rPr>
              <a:t>     </a:t>
            </a:r>
            <a:r>
              <a:rPr lang="en-US" sz="2000" dirty="0">
                <a:solidFill>
                  <a:schemeClr val="tx1"/>
                </a:solidFill>
                <a:latin typeface="Calibri" panose="020F0502020204030204" pitchFamily="34" charset="0"/>
                <a:cs typeface="Times New Roman" panose="02020603050405020304" pitchFamily="18" charset="0"/>
              </a:rPr>
              <a:t>- vomiting, nausea</a:t>
            </a:r>
            <a:endParaRPr lang="en-US" sz="2000" dirty="0" smtClean="0">
              <a:solidFill>
                <a:schemeClr val="tx1"/>
              </a:solidFill>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483224787"/>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Rot="1" noChangeArrowheads="1"/>
          </p:cNvSpPr>
          <p:nvPr>
            <p:ph type="title"/>
          </p:nvPr>
        </p:nvSpPr>
        <p:spPr>
          <a:xfrm>
            <a:off x="611188" y="1187450"/>
            <a:ext cx="6799262" cy="1303338"/>
          </a:xfrm>
        </p:spPr>
        <p:txBody>
          <a:bodyPr/>
          <a:lstStyle/>
          <a:p>
            <a:pPr eaLnBrk="1" hangingPunct="1"/>
            <a:r>
              <a:rPr lang="en-US" dirty="0">
                <a:solidFill>
                  <a:srgbClr val="FF0000"/>
                </a:solidFill>
                <a:latin typeface="Comic Sans MS" pitchFamily="66" charset="0"/>
              </a:rPr>
              <a:t>Dizziness (Vertigo)</a:t>
            </a:r>
            <a:r>
              <a:rPr lang="sr-Latn-CS" altLang="en-US" dirty="0" smtClean="0">
                <a:ln>
                  <a:noFill/>
                </a:ln>
                <a:latin typeface="Comic Sans MS" panose="030F0702030302020204" pitchFamily="66" charset="0"/>
              </a:rPr>
              <a:t> </a:t>
            </a:r>
            <a:endParaRPr lang="en-US" altLang="en-US" dirty="0" smtClean="0">
              <a:ln>
                <a:noFill/>
              </a:ln>
              <a:latin typeface="Comic Sans MS" panose="030F0702030302020204" pitchFamily="66" charset="0"/>
            </a:endParaRPr>
          </a:p>
        </p:txBody>
      </p:sp>
      <p:sp>
        <p:nvSpPr>
          <p:cNvPr id="61443" name="Rectangle 3"/>
          <p:cNvSpPr>
            <a:spLocks noGrp="1" noRot="1" noChangeArrowheads="1"/>
          </p:cNvSpPr>
          <p:nvPr>
            <p:ph idx="1"/>
          </p:nvPr>
        </p:nvSpPr>
        <p:spPr>
          <a:xfrm>
            <a:off x="1043608" y="2847975"/>
            <a:ext cx="6799262" cy="3444875"/>
          </a:xfrm>
        </p:spPr>
        <p:txBody>
          <a:bodyPr rtlCol="0">
            <a:normAutofit lnSpcReduction="10000"/>
          </a:bodyPr>
          <a:lstStyle/>
          <a:p>
            <a:pPr eaLnBrk="1" fontAlgn="auto" hangingPunct="1">
              <a:buFont typeface="Arial"/>
              <a:buChar char="•"/>
              <a:defRPr/>
            </a:pPr>
            <a:r>
              <a:rPr lang="en-US" sz="2000" dirty="0">
                <a:solidFill>
                  <a:schemeClr val="tx1">
                    <a:lumMod val="85000"/>
                    <a:lumOff val="15000"/>
                  </a:schemeClr>
                </a:solidFill>
                <a:latin typeface="Calibri" panose="020F0502020204030204" pitchFamily="34" charset="0"/>
                <a:cs typeface="Times New Roman" panose="02020603050405020304" pitchFamily="18" charset="0"/>
              </a:rPr>
              <a:t>Utriculus, sacculus and semicircular </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canals</a:t>
            </a:r>
          </a:p>
          <a:p>
            <a:pPr eaLnBrk="1" fontAlgn="auto" hangingPunct="1">
              <a:buFont typeface="Arial"/>
              <a:buChar char="•"/>
              <a:defRPr/>
            </a:pP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Linear </a:t>
            </a:r>
            <a:r>
              <a:rPr lang="en-US" sz="2000" dirty="0">
                <a:solidFill>
                  <a:schemeClr val="tx1">
                    <a:lumMod val="85000"/>
                    <a:lumOff val="15000"/>
                  </a:schemeClr>
                </a:solidFill>
                <a:latin typeface="Calibri" panose="020F0502020204030204" pitchFamily="34" charset="0"/>
                <a:cs typeface="Times New Roman" panose="02020603050405020304" pitchFamily="18" charset="0"/>
              </a:rPr>
              <a:t>and rotational accelerations of the </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head</a:t>
            </a:r>
          </a:p>
          <a:p>
            <a:pPr eaLnBrk="1" fontAlgn="auto" hangingPunct="1">
              <a:buFont typeface="Arial"/>
              <a:buChar char="•"/>
              <a:defRPr/>
            </a:pP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N</a:t>
            </a:r>
            <a:r>
              <a:rPr lang="en-US" sz="2000" dirty="0">
                <a:solidFill>
                  <a:schemeClr val="tx1">
                    <a:lumMod val="85000"/>
                    <a:lumOff val="15000"/>
                  </a:schemeClr>
                </a:solidFill>
                <a:latin typeface="Calibri" panose="020F0502020204030204" pitchFamily="34" charset="0"/>
                <a:cs typeface="Times New Roman" panose="02020603050405020304" pitchFamily="18" charset="0"/>
              </a:rPr>
              <a:t>. vestibularis, vestibular </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nuclei</a:t>
            </a:r>
          </a:p>
          <a:p>
            <a:pPr eaLnBrk="1" fontAlgn="auto" hangingPunct="1">
              <a:buFont typeface="Arial"/>
              <a:buChar char="•"/>
              <a:defRPr/>
            </a:pP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Vestibulospinal </a:t>
            </a:r>
            <a:r>
              <a:rPr lang="en-US" sz="2000" dirty="0">
                <a:solidFill>
                  <a:schemeClr val="tx1">
                    <a:lumMod val="85000"/>
                    <a:lumOff val="15000"/>
                  </a:schemeClr>
                </a:solidFill>
                <a:latin typeface="Calibri" panose="020F0502020204030204" pitchFamily="34" charset="0"/>
                <a:cs typeface="Times New Roman" panose="02020603050405020304" pitchFamily="18" charset="0"/>
              </a:rPr>
              <a:t>tract – anterior horns of the spinal </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cord</a:t>
            </a:r>
          </a:p>
          <a:p>
            <a:pPr eaLnBrk="1" fontAlgn="auto" hangingPunct="1">
              <a:buFont typeface="Arial"/>
              <a:buChar char="•"/>
              <a:defRPr/>
            </a:pP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Cerebellum</a:t>
            </a:r>
          </a:p>
          <a:p>
            <a:pPr eaLnBrk="1" fontAlgn="auto" hangingPunct="1">
              <a:buFont typeface="Arial"/>
              <a:buChar char="•"/>
              <a:defRPr/>
            </a:pPr>
            <a:r>
              <a:rPr lang="en-US" sz="2000" dirty="0">
                <a:solidFill>
                  <a:schemeClr val="tx1">
                    <a:lumMod val="85000"/>
                    <a:lumOff val="15000"/>
                  </a:schemeClr>
                </a:solidFill>
                <a:latin typeface="Calibri" panose="020F0502020204030204" pitchFamily="34" charset="0"/>
                <a:cs typeface="Times New Roman" panose="02020603050405020304" pitchFamily="18" charset="0"/>
              </a:rPr>
              <a:t>N</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uclei of III, IV and VI cranial nerve</a:t>
            </a:r>
          </a:p>
          <a:p>
            <a:pPr eaLnBrk="1" fontAlgn="auto" hangingPunct="1">
              <a:buFont typeface="Arial"/>
              <a:buChar char="•"/>
              <a:defRPr/>
            </a:pPr>
            <a:r>
              <a:rPr lang="en-US" sz="2000" dirty="0">
                <a:solidFill>
                  <a:schemeClr val="tx1">
                    <a:lumMod val="85000"/>
                    <a:lumOff val="15000"/>
                  </a:schemeClr>
                </a:solidFill>
                <a:latin typeface="Calibri" panose="020F0502020204030204" pitchFamily="34" charset="0"/>
                <a:cs typeface="Times New Roman" panose="02020603050405020304" pitchFamily="18" charset="0"/>
              </a:rPr>
              <a:t>R</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eticular </a:t>
            </a:r>
            <a:r>
              <a:rPr lang="en-US" sz="2000" dirty="0">
                <a:solidFill>
                  <a:schemeClr val="tx1">
                    <a:lumMod val="85000"/>
                    <a:lumOff val="15000"/>
                  </a:schemeClr>
                </a:solidFill>
                <a:latin typeface="Calibri" panose="020F0502020204030204" pitchFamily="34" charset="0"/>
                <a:cs typeface="Times New Roman" panose="02020603050405020304" pitchFamily="18" charset="0"/>
              </a:rPr>
              <a:t>formation </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in pons</a:t>
            </a:r>
          </a:p>
          <a:p>
            <a:pPr eaLnBrk="1" fontAlgn="auto" hangingPunct="1">
              <a:buFont typeface="Arial"/>
              <a:buChar char="•"/>
              <a:defRPr/>
            </a:pPr>
            <a:r>
              <a:rPr lang="en-US" sz="2000" dirty="0">
                <a:solidFill>
                  <a:schemeClr val="tx1">
                    <a:lumMod val="85000"/>
                    <a:lumOff val="15000"/>
                  </a:schemeClr>
                </a:solidFill>
                <a:latin typeface="Calibri" panose="020F0502020204030204" pitchFamily="34" charset="0"/>
                <a:cs typeface="Times New Roman" panose="02020603050405020304" pitchFamily="18" charset="0"/>
              </a:rPr>
              <a:t>C</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ortex </a:t>
            </a:r>
            <a:r>
              <a:rPr lang="en-US" sz="2000" dirty="0">
                <a:solidFill>
                  <a:schemeClr val="tx1">
                    <a:lumMod val="85000"/>
                    <a:lumOff val="15000"/>
                  </a:schemeClr>
                </a:solidFill>
                <a:latin typeface="Calibri" panose="020F0502020204030204" pitchFamily="34" charset="0"/>
                <a:cs typeface="Times New Roman" panose="02020603050405020304" pitchFamily="18" charset="0"/>
              </a:rPr>
              <a:t>of the temporal lobe</a:t>
            </a:r>
            <a:endParaRPr lang="sr-Latn-CS" sz="2000" dirty="0" smtClean="0">
              <a:solidFill>
                <a:schemeClr val="tx1">
                  <a:lumMod val="85000"/>
                  <a:lumOff val="15000"/>
                </a:schemeClr>
              </a:solidFill>
              <a:latin typeface="Calibri" panose="020F0502020204030204" pitchFamily="34" charset="0"/>
              <a:cs typeface="Times New Roman" panose="02020603050405020304" pitchFamily="18" charset="0"/>
            </a:endParaRPr>
          </a:p>
        </p:txBody>
      </p:sp>
      <p:pic>
        <p:nvPicPr>
          <p:cNvPr id="160772" name="Picture 2" descr="Резултат слика за utriculus sacculu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8575" y="620713"/>
            <a:ext cx="2184400" cy="2227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Rot="1" noChangeArrowheads="1"/>
          </p:cNvSpPr>
          <p:nvPr>
            <p:ph type="title"/>
          </p:nvPr>
        </p:nvSpPr>
        <p:spPr>
          <a:xfrm>
            <a:off x="1042988" y="1268413"/>
            <a:ext cx="6799262" cy="1303337"/>
          </a:xfrm>
        </p:spPr>
        <p:txBody>
          <a:bodyPr/>
          <a:lstStyle/>
          <a:p>
            <a:pPr eaLnBrk="1" hangingPunct="1"/>
            <a:r>
              <a:rPr lang="en-US" altLang="en-US" dirty="0">
                <a:ln>
                  <a:noFill/>
                </a:ln>
                <a:solidFill>
                  <a:srgbClr val="FF0000"/>
                </a:solidFill>
                <a:latin typeface="Comic Sans MS" panose="030F0702030302020204" pitchFamily="66" charset="0"/>
              </a:rPr>
              <a:t>Peripheral vertigo</a:t>
            </a:r>
            <a:endParaRPr lang="en-US" altLang="en-US" dirty="0" smtClean="0">
              <a:ln>
                <a:noFill/>
              </a:ln>
              <a:solidFill>
                <a:srgbClr val="FF0000"/>
              </a:solidFill>
              <a:latin typeface="Comic Sans MS" panose="030F0702030302020204" pitchFamily="66" charset="0"/>
            </a:endParaRPr>
          </a:p>
        </p:txBody>
      </p:sp>
      <p:sp>
        <p:nvSpPr>
          <p:cNvPr id="61443" name="Rectangle 3"/>
          <p:cNvSpPr>
            <a:spLocks noGrp="1" noRot="1" noChangeArrowheads="1"/>
          </p:cNvSpPr>
          <p:nvPr>
            <p:ph idx="1"/>
          </p:nvPr>
        </p:nvSpPr>
        <p:spPr>
          <a:xfrm>
            <a:off x="1176338" y="2781300"/>
            <a:ext cx="7140575" cy="3444875"/>
          </a:xfrm>
        </p:spPr>
        <p:txBody>
          <a:bodyPr rtlCol="0">
            <a:normAutofit/>
          </a:bodyPr>
          <a:lstStyle/>
          <a:p>
            <a:pPr eaLnBrk="1" fontAlgn="auto" hangingPunct="1">
              <a:buFont typeface="Arial"/>
              <a:buChar char="•"/>
              <a:defRPr/>
            </a:pPr>
            <a:r>
              <a:rPr lang="en-US" dirty="0" smtClean="0">
                <a:solidFill>
                  <a:schemeClr val="tx1"/>
                </a:solidFill>
                <a:latin typeface="Times New Roman" panose="02020603050405020304" pitchFamily="18" charset="0"/>
                <a:cs typeface="Times New Roman" panose="02020603050405020304" pitchFamily="18" charset="0"/>
              </a:rPr>
              <a:t>Labyrinth lesion</a:t>
            </a:r>
          </a:p>
          <a:p>
            <a:pPr eaLnBrk="1" fontAlgn="auto" hangingPunct="1">
              <a:buFont typeface="Arial"/>
              <a:buChar char="•"/>
              <a:defRPr/>
            </a:pPr>
            <a:r>
              <a:rPr lang="en-US" dirty="0" smtClean="0">
                <a:solidFill>
                  <a:schemeClr val="tx1"/>
                </a:solidFill>
                <a:latin typeface="Times New Roman" panose="02020603050405020304" pitchFamily="18" charset="0"/>
                <a:cs typeface="Times New Roman" panose="02020603050405020304" pitchFamily="18" charset="0"/>
              </a:rPr>
              <a:t>Attacks </a:t>
            </a:r>
            <a:r>
              <a:rPr lang="en-US" dirty="0">
                <a:solidFill>
                  <a:schemeClr val="tx1"/>
                </a:solidFill>
                <a:latin typeface="Times New Roman" panose="02020603050405020304" pitchFamily="18" charset="0"/>
                <a:cs typeface="Times New Roman" panose="02020603050405020304" pitchFamily="18" charset="0"/>
              </a:rPr>
              <a:t>of vertigo, </a:t>
            </a:r>
            <a:r>
              <a:rPr lang="en-US" dirty="0" smtClean="0">
                <a:solidFill>
                  <a:schemeClr val="tx1"/>
                </a:solidFill>
                <a:latin typeface="Times New Roman" panose="02020603050405020304" pitchFamily="18" charset="0"/>
                <a:cs typeface="Times New Roman" panose="02020603050405020304" pitchFamily="18" charset="0"/>
              </a:rPr>
              <a:t>lasts 1-2 </a:t>
            </a:r>
            <a:r>
              <a:rPr lang="en-US" dirty="0">
                <a:solidFill>
                  <a:schemeClr val="tx1"/>
                </a:solidFill>
                <a:latin typeface="Times New Roman" panose="02020603050405020304" pitchFamily="18" charset="0"/>
                <a:cs typeface="Times New Roman" panose="02020603050405020304" pitchFamily="18" charset="0"/>
              </a:rPr>
              <a:t>hours, nausea, </a:t>
            </a:r>
            <a:r>
              <a:rPr lang="en-US" dirty="0" smtClean="0">
                <a:solidFill>
                  <a:schemeClr val="tx1"/>
                </a:solidFill>
                <a:latin typeface="Times New Roman" panose="02020603050405020304" pitchFamily="18" charset="0"/>
                <a:cs typeface="Times New Roman" panose="02020603050405020304" pitchFamily="18" charset="0"/>
              </a:rPr>
              <a:t>vomiting</a:t>
            </a:r>
          </a:p>
          <a:p>
            <a:pPr eaLnBrk="1" fontAlgn="auto" hangingPunct="1">
              <a:buFont typeface="Arial"/>
              <a:buChar char="•"/>
              <a:defRPr/>
            </a:pPr>
            <a:r>
              <a:rPr lang="en-US" dirty="0" smtClean="0">
                <a:solidFill>
                  <a:schemeClr val="tx1"/>
                </a:solidFill>
                <a:latin typeface="Times New Roman" panose="02020603050405020304" pitchFamily="18" charset="0"/>
                <a:cs typeface="Times New Roman" panose="02020603050405020304" pitchFamily="18" charset="0"/>
              </a:rPr>
              <a:t>Horizontal </a:t>
            </a:r>
            <a:r>
              <a:rPr lang="en-US" dirty="0">
                <a:solidFill>
                  <a:schemeClr val="tx1"/>
                </a:solidFill>
                <a:latin typeface="Times New Roman" panose="02020603050405020304" pitchFamily="18" charset="0"/>
                <a:cs typeface="Times New Roman" panose="02020603050405020304" pitchFamily="18" charset="0"/>
              </a:rPr>
              <a:t>nystagmus or rotatory with a fast phase to the side opposite to the </a:t>
            </a:r>
            <a:r>
              <a:rPr lang="en-US" dirty="0" smtClean="0">
                <a:solidFill>
                  <a:schemeClr val="tx1"/>
                </a:solidFill>
                <a:latin typeface="Times New Roman" panose="02020603050405020304" pitchFamily="18" charset="0"/>
                <a:cs typeface="Times New Roman" panose="02020603050405020304" pitchFamily="18" charset="0"/>
              </a:rPr>
              <a:t>lesion</a:t>
            </a:r>
          </a:p>
          <a:p>
            <a:pPr eaLnBrk="1" fontAlgn="auto" hangingPunct="1">
              <a:buFont typeface="Arial"/>
              <a:buChar char="•"/>
              <a:defRPr/>
            </a:pPr>
            <a:r>
              <a:rPr lang="en-US" dirty="0" smtClean="0">
                <a:solidFill>
                  <a:schemeClr val="tx1"/>
                </a:solidFill>
                <a:latin typeface="Times New Roman" panose="02020603050405020304" pitchFamily="18" charset="0"/>
                <a:cs typeface="Times New Roman" panose="02020603050405020304" pitchFamily="18" charset="0"/>
              </a:rPr>
              <a:t>Deflects </a:t>
            </a:r>
            <a:r>
              <a:rPr lang="en-US" dirty="0">
                <a:solidFill>
                  <a:schemeClr val="tx1"/>
                </a:solidFill>
                <a:latin typeface="Times New Roman" panose="02020603050405020304" pitchFamily="18" charset="0"/>
                <a:cs typeface="Times New Roman" panose="02020603050405020304" pitchFamily="18" charset="0"/>
              </a:rPr>
              <a:t>to damage </a:t>
            </a:r>
            <a:r>
              <a:rPr lang="en-US" dirty="0" smtClean="0">
                <a:solidFill>
                  <a:schemeClr val="tx1"/>
                </a:solidFill>
                <a:latin typeface="Times New Roman" panose="02020603050405020304" pitchFamily="18" charset="0"/>
                <a:cs typeface="Times New Roman" panose="02020603050405020304" pitchFamily="18" charset="0"/>
              </a:rPr>
              <a:t>side</a:t>
            </a:r>
          </a:p>
          <a:p>
            <a:pPr eaLnBrk="1" fontAlgn="auto" hangingPunct="1">
              <a:buFont typeface="Arial"/>
              <a:buChar char="•"/>
              <a:defRPr/>
            </a:pPr>
            <a:r>
              <a:rPr lang="en-US" dirty="0" smtClean="0">
                <a:solidFill>
                  <a:schemeClr val="tx1"/>
                </a:solidFill>
                <a:latin typeface="Times New Roman" panose="02020603050405020304" pitchFamily="18" charset="0"/>
                <a:cs typeface="Times New Roman" panose="02020603050405020304" pitchFamily="18" charset="0"/>
              </a:rPr>
              <a:t>Conductive </a:t>
            </a:r>
            <a:r>
              <a:rPr lang="en-US" dirty="0">
                <a:solidFill>
                  <a:schemeClr val="tx1"/>
                </a:solidFill>
                <a:latin typeface="Times New Roman" panose="02020603050405020304" pitchFamily="18" charset="0"/>
                <a:cs typeface="Times New Roman" panose="02020603050405020304" pitchFamily="18" charset="0"/>
              </a:rPr>
              <a:t>hearing loss and tinnitus</a:t>
            </a:r>
            <a:endParaRPr lang="sr-Latn-CS" dirty="0" smtClean="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Title 1"/>
          <p:cNvSpPr>
            <a:spLocks noGrp="1"/>
          </p:cNvSpPr>
          <p:nvPr>
            <p:ph type="title"/>
          </p:nvPr>
        </p:nvSpPr>
        <p:spPr>
          <a:xfrm>
            <a:off x="1089025" y="1404938"/>
            <a:ext cx="6799263" cy="1303337"/>
          </a:xfrm>
        </p:spPr>
        <p:txBody>
          <a:bodyPr/>
          <a:lstStyle/>
          <a:p>
            <a:r>
              <a:rPr lang="sr-Latn-RS" altLang="en-US" dirty="0">
                <a:ln>
                  <a:noFill/>
                </a:ln>
                <a:solidFill>
                  <a:srgbClr val="FF0000"/>
                </a:solidFill>
                <a:latin typeface="Comic Sans MS" panose="030F0702030302020204" pitchFamily="66" charset="0"/>
              </a:rPr>
              <a:t>Meniere's disease</a:t>
            </a:r>
            <a:endParaRPr lang="sr-Latn-RS" altLang="en-US" dirty="0" smtClean="0">
              <a:ln>
                <a:noFill/>
              </a:ln>
              <a:solidFill>
                <a:srgbClr val="FF0000"/>
              </a:solidFill>
              <a:latin typeface="Comic Sans MS" panose="030F0702030302020204" pitchFamily="66" charset="0"/>
            </a:endParaRPr>
          </a:p>
        </p:txBody>
      </p:sp>
      <p:sp>
        <p:nvSpPr>
          <p:cNvPr id="162819" name="Content Placeholder 2"/>
          <p:cNvSpPr>
            <a:spLocks noGrp="1"/>
          </p:cNvSpPr>
          <p:nvPr>
            <p:ph idx="1"/>
          </p:nvPr>
        </p:nvSpPr>
        <p:spPr>
          <a:xfrm>
            <a:off x="1259632" y="2689529"/>
            <a:ext cx="6799262" cy="3444875"/>
          </a:xfrm>
        </p:spPr>
        <p:txBody>
          <a:bodyPr/>
          <a:lstStyle/>
          <a:p>
            <a:r>
              <a:rPr lang="sr-Latn-RS" altLang="en-US" dirty="0">
                <a:latin typeface="Calibri" panose="020F0502020204030204" pitchFamily="34" charset="0"/>
              </a:rPr>
              <a:t>Recurrent </a:t>
            </a:r>
            <a:r>
              <a:rPr lang="sr-Latn-RS" altLang="en-US" dirty="0" smtClean="0">
                <a:latin typeface="Calibri" panose="020F0502020204030204" pitchFamily="34" charset="0"/>
              </a:rPr>
              <a:t>dizziness</a:t>
            </a:r>
            <a:endParaRPr lang="en-US" altLang="en-US" dirty="0" smtClean="0">
              <a:latin typeface="Calibri" panose="020F0502020204030204" pitchFamily="34" charset="0"/>
            </a:endParaRPr>
          </a:p>
          <a:p>
            <a:r>
              <a:rPr lang="en-US" altLang="en-US" dirty="0" smtClean="0">
                <a:latin typeface="Calibri" panose="020F0502020204030204" pitchFamily="34" charset="0"/>
              </a:rPr>
              <a:t>Nausea</a:t>
            </a:r>
          </a:p>
          <a:p>
            <a:r>
              <a:rPr lang="sr-Latn-RS" altLang="en-US" dirty="0" smtClean="0">
                <a:latin typeface="Calibri" panose="020F0502020204030204" pitchFamily="34" charset="0"/>
              </a:rPr>
              <a:t>Vomiting</a:t>
            </a:r>
            <a:endParaRPr lang="en-US" altLang="en-US" dirty="0" smtClean="0">
              <a:latin typeface="Calibri" panose="020F0502020204030204" pitchFamily="34" charset="0"/>
            </a:endParaRPr>
          </a:p>
          <a:p>
            <a:r>
              <a:rPr lang="sr-Latn-RS" altLang="en-US" dirty="0" smtClean="0">
                <a:latin typeface="Calibri" panose="020F0502020204030204" pitchFamily="34" charset="0"/>
              </a:rPr>
              <a:t>Progressive </a:t>
            </a:r>
            <a:r>
              <a:rPr lang="sr-Latn-RS" altLang="en-US" dirty="0">
                <a:latin typeface="Calibri" panose="020F0502020204030204" pitchFamily="34" charset="0"/>
              </a:rPr>
              <a:t>hearing </a:t>
            </a:r>
            <a:r>
              <a:rPr lang="sr-Latn-RS" altLang="en-US" dirty="0" smtClean="0">
                <a:latin typeface="Calibri" panose="020F0502020204030204" pitchFamily="34" charset="0"/>
              </a:rPr>
              <a:t>loss</a:t>
            </a:r>
            <a:endParaRPr lang="en-US" altLang="en-US" dirty="0" smtClean="0">
              <a:latin typeface="Calibri" panose="020F0502020204030204" pitchFamily="34" charset="0"/>
            </a:endParaRPr>
          </a:p>
          <a:p>
            <a:r>
              <a:rPr lang="sr-Latn-RS" altLang="en-US" dirty="0" smtClean="0">
                <a:latin typeface="Calibri" panose="020F0502020204030204" pitchFamily="34" charset="0"/>
              </a:rPr>
              <a:t>Tinnitus</a:t>
            </a:r>
            <a:endParaRPr lang="en-US" altLang="en-US" dirty="0" smtClean="0">
              <a:latin typeface="Calibri" panose="020F0502020204030204" pitchFamily="34" charset="0"/>
            </a:endParaRPr>
          </a:p>
          <a:p>
            <a:r>
              <a:rPr lang="sr-Latn-RS" altLang="en-US" dirty="0" smtClean="0">
                <a:latin typeface="Calibri" panose="020F0502020204030204" pitchFamily="34" charset="0"/>
              </a:rPr>
              <a:t>Degeneration </a:t>
            </a:r>
            <a:r>
              <a:rPr lang="sr-Latn-RS" altLang="en-US" dirty="0">
                <a:latin typeface="Calibri" panose="020F0502020204030204" pitchFamily="34" charset="0"/>
              </a:rPr>
              <a:t>of Corti's </a:t>
            </a:r>
            <a:r>
              <a:rPr lang="sr-Latn-RS" altLang="en-US" dirty="0" smtClean="0">
                <a:latin typeface="Calibri" panose="020F0502020204030204" pitchFamily="34" charset="0"/>
              </a:rPr>
              <a:t>organ</a:t>
            </a:r>
            <a:endParaRPr lang="en-US" altLang="en-US" dirty="0" smtClean="0">
              <a:latin typeface="Calibri" panose="020F0502020204030204" pitchFamily="34" charset="0"/>
            </a:endParaRPr>
          </a:p>
          <a:p>
            <a:r>
              <a:rPr lang="sr-Latn-RS" altLang="en-US" dirty="0" smtClean="0">
                <a:latin typeface="Calibri" panose="020F0502020204030204" pitchFamily="34" charset="0"/>
              </a:rPr>
              <a:t>Permanent </a:t>
            </a:r>
            <a:r>
              <a:rPr lang="sr-Latn-RS" altLang="en-US" dirty="0">
                <a:latin typeface="Calibri" panose="020F0502020204030204" pitchFamily="34" charset="0"/>
              </a:rPr>
              <a:t>deafness</a:t>
            </a:r>
            <a:endParaRPr lang="sr-Latn-RS" altLang="en-US" dirty="0" smtClean="0">
              <a:latin typeface="Calibri" panose="020F0502020204030204" pitchFamily="34" charset="0"/>
            </a:endParaRPr>
          </a:p>
        </p:txBody>
      </p:sp>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Title 1"/>
          <p:cNvSpPr>
            <a:spLocks noGrp="1"/>
          </p:cNvSpPr>
          <p:nvPr>
            <p:ph type="title"/>
          </p:nvPr>
        </p:nvSpPr>
        <p:spPr>
          <a:xfrm>
            <a:off x="1331640" y="1268760"/>
            <a:ext cx="6799262" cy="1303337"/>
          </a:xfrm>
        </p:spPr>
        <p:txBody>
          <a:bodyPr/>
          <a:lstStyle/>
          <a:p>
            <a:r>
              <a:rPr lang="sr-Latn-RS" altLang="en-US" sz="3200" dirty="0">
                <a:ln>
                  <a:noFill/>
                </a:ln>
                <a:solidFill>
                  <a:srgbClr val="FF0000"/>
                </a:solidFill>
                <a:latin typeface="Comic Sans MS" panose="030F0702030302020204" pitchFamily="66" charset="0"/>
              </a:rPr>
              <a:t>Benign </a:t>
            </a:r>
            <a:r>
              <a:rPr lang="sr-Latn-RS" altLang="en-US" sz="3200" dirty="0" smtClean="0">
                <a:ln>
                  <a:noFill/>
                </a:ln>
                <a:solidFill>
                  <a:srgbClr val="FF0000"/>
                </a:solidFill>
                <a:latin typeface="Comic Sans MS" panose="030F0702030302020204" pitchFamily="66" charset="0"/>
              </a:rPr>
              <a:t>paroxysmal</a:t>
            </a:r>
            <a:r>
              <a:rPr lang="en-US" altLang="en-US" sz="3200" dirty="0" smtClean="0">
                <a:ln>
                  <a:noFill/>
                </a:ln>
                <a:solidFill>
                  <a:srgbClr val="FF0000"/>
                </a:solidFill>
                <a:latin typeface="Comic Sans MS" panose="030F0702030302020204" pitchFamily="66" charset="0"/>
              </a:rPr>
              <a:t> position</a:t>
            </a:r>
            <a:r>
              <a:rPr lang="sr-Latn-RS" altLang="en-US" sz="3200" dirty="0" smtClean="0">
                <a:ln>
                  <a:noFill/>
                </a:ln>
                <a:solidFill>
                  <a:srgbClr val="FF0000"/>
                </a:solidFill>
                <a:latin typeface="Comic Sans MS" panose="030F0702030302020204" pitchFamily="66" charset="0"/>
              </a:rPr>
              <a:t> </a:t>
            </a:r>
            <a:r>
              <a:rPr lang="sr-Latn-RS" altLang="en-US" sz="3200" dirty="0">
                <a:ln>
                  <a:noFill/>
                </a:ln>
                <a:solidFill>
                  <a:srgbClr val="FF0000"/>
                </a:solidFill>
                <a:latin typeface="Comic Sans MS" panose="030F0702030302020204" pitchFamily="66" charset="0"/>
              </a:rPr>
              <a:t>vertigo</a:t>
            </a:r>
            <a:endParaRPr lang="sr-Latn-RS" altLang="en-US" sz="3200" dirty="0" smtClean="0">
              <a:ln>
                <a:noFill/>
              </a:ln>
              <a:solidFill>
                <a:srgbClr val="FF0000"/>
              </a:solidFill>
              <a:latin typeface="Comic Sans MS" panose="030F0702030302020204" pitchFamily="66" charset="0"/>
            </a:endParaRPr>
          </a:p>
        </p:txBody>
      </p:sp>
      <p:sp>
        <p:nvSpPr>
          <p:cNvPr id="163843" name="Content Placeholder 2"/>
          <p:cNvSpPr>
            <a:spLocks noGrp="1"/>
          </p:cNvSpPr>
          <p:nvPr>
            <p:ph idx="1"/>
          </p:nvPr>
        </p:nvSpPr>
        <p:spPr>
          <a:xfrm>
            <a:off x="1053033" y="3140968"/>
            <a:ext cx="7356475" cy="3444875"/>
          </a:xfrm>
        </p:spPr>
        <p:txBody>
          <a:bodyPr/>
          <a:lstStyle/>
          <a:p>
            <a:r>
              <a:rPr lang="en-US" altLang="en-US" dirty="0">
                <a:latin typeface="Calibri" panose="020F0502020204030204" pitchFamily="34" charset="0"/>
              </a:rPr>
              <a:t>Sudden attacks of short-term dizziness (less than a </a:t>
            </a:r>
            <a:r>
              <a:rPr lang="en-US" altLang="en-US" dirty="0" smtClean="0">
                <a:latin typeface="Calibri" panose="020F0502020204030204" pitchFamily="34" charset="0"/>
              </a:rPr>
              <a:t>minute)</a:t>
            </a:r>
          </a:p>
          <a:p>
            <a:r>
              <a:rPr lang="en-US" dirty="0" smtClean="0">
                <a:solidFill>
                  <a:schemeClr val="tx1"/>
                </a:solidFill>
                <a:latin typeface="Calibri" panose="020F0502020204030204" pitchFamily="34" charset="0"/>
              </a:rPr>
              <a:t>Certain </a:t>
            </a:r>
            <a:r>
              <a:rPr lang="en-US" dirty="0">
                <a:solidFill>
                  <a:schemeClr val="tx1"/>
                </a:solidFill>
                <a:latin typeface="Calibri" panose="020F0502020204030204" pitchFamily="34" charset="0"/>
              </a:rPr>
              <a:t>head movements trigger </a:t>
            </a:r>
            <a:r>
              <a:rPr lang="en-US" dirty="0" smtClean="0">
                <a:solidFill>
                  <a:schemeClr val="tx1"/>
                </a:solidFill>
                <a:latin typeface="Calibri" panose="020F0502020204030204" pitchFamily="34" charset="0"/>
              </a:rPr>
              <a:t>vertigo</a:t>
            </a:r>
            <a:endParaRPr lang="en-US" altLang="en-US" dirty="0" smtClean="0">
              <a:solidFill>
                <a:schemeClr val="tx1"/>
              </a:solidFill>
              <a:latin typeface="Calibri" panose="020F0502020204030204" pitchFamily="34" charset="0"/>
            </a:endParaRPr>
          </a:p>
          <a:p>
            <a:r>
              <a:rPr lang="en-US" altLang="en-US" dirty="0" smtClean="0">
                <a:latin typeface="Calibri" panose="020F0502020204030204" pitchFamily="34" charset="0"/>
              </a:rPr>
              <a:t>Dislocation of otolith (</a:t>
            </a:r>
            <a:r>
              <a:rPr lang="en-US" dirty="0" smtClean="0">
                <a:solidFill>
                  <a:srgbClr val="1B1B1B"/>
                </a:solidFill>
                <a:latin typeface="Calibri" panose="020F0502020204030204" pitchFamily="34" charset="0"/>
              </a:rPr>
              <a:t>tiny </a:t>
            </a:r>
            <a:r>
              <a:rPr lang="en-US" dirty="0">
                <a:solidFill>
                  <a:srgbClr val="1B1B1B"/>
                </a:solidFill>
                <a:latin typeface="Calibri" panose="020F0502020204030204" pitchFamily="34" charset="0"/>
              </a:rPr>
              <a:t>calcium </a:t>
            </a:r>
            <a:r>
              <a:rPr lang="en-US" dirty="0" smtClean="0">
                <a:solidFill>
                  <a:srgbClr val="1B1B1B"/>
                </a:solidFill>
                <a:latin typeface="Calibri" panose="020F0502020204030204" pitchFamily="34" charset="0"/>
              </a:rPr>
              <a:t>particles)</a:t>
            </a:r>
            <a:r>
              <a:rPr lang="en-US" altLang="en-US" dirty="0" smtClean="0">
                <a:latin typeface="Calibri" panose="020F0502020204030204" pitchFamily="34" charset="0"/>
              </a:rPr>
              <a:t> </a:t>
            </a:r>
            <a:r>
              <a:rPr lang="en-US" altLang="en-US" dirty="0">
                <a:latin typeface="Calibri" panose="020F0502020204030204" pitchFamily="34" charset="0"/>
              </a:rPr>
              <a:t>into the semicircular </a:t>
            </a:r>
            <a:r>
              <a:rPr lang="en-US" altLang="en-US" dirty="0" smtClean="0">
                <a:latin typeface="Calibri" panose="020F0502020204030204" pitchFamily="34" charset="0"/>
              </a:rPr>
              <a:t>canals</a:t>
            </a:r>
          </a:p>
          <a:p>
            <a:pPr marL="0" indent="0">
              <a:buNone/>
            </a:pPr>
            <a:endParaRPr lang="en-US" altLang="en-US" dirty="0" smtClean="0">
              <a:latin typeface="Calibri" panose="020F0502020204030204"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rrowheads="1"/>
          </p:cNvSpPr>
          <p:nvPr>
            <p:ph type="title"/>
          </p:nvPr>
        </p:nvSpPr>
        <p:spPr>
          <a:xfrm>
            <a:off x="20638" y="1484313"/>
            <a:ext cx="9144000" cy="952500"/>
          </a:xfrm>
        </p:spPr>
        <p:txBody>
          <a:bodyPr/>
          <a:lstStyle/>
          <a:p>
            <a:pPr eaLnBrk="1" hangingPunct="1"/>
            <a:r>
              <a:rPr lang="en-US" altLang="en-US" sz="3600" dirty="0">
                <a:ln>
                  <a:noFill/>
                </a:ln>
                <a:latin typeface="Comic Sans MS" panose="030F0702030302020204" pitchFamily="66" charset="0"/>
              </a:rPr>
              <a:t> </a:t>
            </a:r>
            <a:r>
              <a:rPr lang="en-US" altLang="en-US" sz="3600" dirty="0" smtClean="0">
                <a:ln>
                  <a:noFill/>
                </a:ln>
                <a:latin typeface="Comic Sans MS" panose="030F0702030302020204" pitchFamily="66" charset="0"/>
              </a:rPr>
              <a:t> </a:t>
            </a:r>
            <a:r>
              <a:rPr lang="en-US" altLang="en-US" sz="3600" dirty="0" smtClean="0">
                <a:ln>
                  <a:noFill/>
                </a:ln>
                <a:solidFill>
                  <a:srgbClr val="FF0000"/>
                </a:solidFill>
                <a:latin typeface="Comic Sans MS" panose="030F0702030302020204" pitchFamily="66" charset="0"/>
              </a:rPr>
              <a:t>Sleep</a:t>
            </a:r>
            <a:r>
              <a:rPr lang="en-US" altLang="en-US" sz="3600" dirty="0">
                <a:ln>
                  <a:noFill/>
                </a:ln>
                <a:solidFill>
                  <a:srgbClr val="FF0000"/>
                </a:solidFill>
                <a:latin typeface="Comic Sans MS" panose="030F0702030302020204" pitchFamily="66" charset="0"/>
              </a:rPr>
              <a:t> structure and organization </a:t>
            </a:r>
            <a:endParaRPr lang="en-US" altLang="en-US" sz="3600" dirty="0" smtClean="0">
              <a:ln>
                <a:noFill/>
              </a:ln>
              <a:solidFill>
                <a:srgbClr val="FF0000"/>
              </a:solidFill>
              <a:latin typeface="Comic Sans MS" panose="030F0702030302020204" pitchFamily="66" charset="0"/>
            </a:endParaRPr>
          </a:p>
        </p:txBody>
      </p:sp>
      <p:sp>
        <p:nvSpPr>
          <p:cNvPr id="30723" name="Rectangle 3"/>
          <p:cNvSpPr>
            <a:spLocks noGrp="1" noRot="1" noChangeArrowheads="1"/>
          </p:cNvSpPr>
          <p:nvPr>
            <p:ph idx="1"/>
          </p:nvPr>
        </p:nvSpPr>
        <p:spPr>
          <a:xfrm>
            <a:off x="755650" y="2452688"/>
            <a:ext cx="7921625" cy="4176712"/>
          </a:xfrm>
        </p:spPr>
        <p:txBody>
          <a:bodyPr/>
          <a:lstStyle/>
          <a:p>
            <a:pPr marL="0" indent="0" algn="just">
              <a:buNone/>
            </a:pPr>
            <a:r>
              <a:rPr lang="en-US" sz="1800" b="1" dirty="0" smtClean="0">
                <a:solidFill>
                  <a:srgbClr val="FF0000"/>
                </a:solidFill>
                <a:latin typeface="Calibri" panose="020F0502020204030204" pitchFamily="34" charset="0"/>
              </a:rPr>
              <a:t> </a:t>
            </a:r>
            <a:r>
              <a:rPr lang="en-US" sz="1800" b="1" dirty="0">
                <a:solidFill>
                  <a:srgbClr val="FF0000"/>
                </a:solidFill>
                <a:latin typeface="Calibri" panose="020F0502020204030204" pitchFamily="34" charset="0"/>
              </a:rPr>
              <a:t>Slow-Wave </a:t>
            </a:r>
            <a:r>
              <a:rPr lang="en-US" sz="1800" b="1" dirty="0" smtClean="0">
                <a:solidFill>
                  <a:srgbClr val="FF0000"/>
                </a:solidFill>
                <a:latin typeface="Calibri" panose="020F0502020204030204" pitchFamily="34" charset="0"/>
              </a:rPr>
              <a:t>Sleep</a:t>
            </a:r>
            <a:endParaRPr lang="en-US" sz="1800" dirty="0" smtClean="0">
              <a:solidFill>
                <a:srgbClr val="000000"/>
              </a:solidFill>
              <a:latin typeface="Calibri" panose="020F0502020204030204" pitchFamily="34" charset="0"/>
            </a:endParaRPr>
          </a:p>
          <a:p>
            <a:pPr marL="0" indent="0" algn="just">
              <a:buNone/>
            </a:pPr>
            <a:r>
              <a:rPr lang="en-US" sz="2000" b="1" dirty="0" smtClean="0">
                <a:solidFill>
                  <a:srgbClr val="FF0000"/>
                </a:solidFill>
                <a:latin typeface="Calibri" panose="020F0502020204030204" pitchFamily="34" charset="0"/>
              </a:rPr>
              <a:t>Stage 3</a:t>
            </a:r>
          </a:p>
          <a:p>
            <a:pPr marL="0" indent="0" algn="just">
              <a:buNone/>
            </a:pPr>
            <a:r>
              <a:rPr lang="en-US" sz="2000" b="1" dirty="0" smtClean="0">
                <a:solidFill>
                  <a:srgbClr val="000000"/>
                </a:solidFill>
                <a:latin typeface="Calibri" panose="020F0502020204030204" pitchFamily="34" charset="0"/>
              </a:rPr>
              <a:t>- </a:t>
            </a:r>
            <a:r>
              <a:rPr lang="en-US" sz="2000" dirty="0">
                <a:solidFill>
                  <a:srgbClr val="000000"/>
                </a:solidFill>
                <a:latin typeface="Calibri" panose="020F0502020204030204" pitchFamily="34" charset="0"/>
              </a:rPr>
              <a:t>lasts only a few </a:t>
            </a:r>
            <a:r>
              <a:rPr lang="en-US" sz="2000" dirty="0" smtClean="0">
                <a:solidFill>
                  <a:srgbClr val="000000"/>
                </a:solidFill>
                <a:latin typeface="Calibri" panose="020F0502020204030204" pitchFamily="34" charset="0"/>
              </a:rPr>
              <a:t>minutes (1-10min) </a:t>
            </a:r>
            <a:r>
              <a:rPr lang="en-US" sz="2000" dirty="0">
                <a:solidFill>
                  <a:srgbClr val="000000"/>
                </a:solidFill>
                <a:latin typeface="Calibri" panose="020F0502020204030204" pitchFamily="34" charset="0"/>
              </a:rPr>
              <a:t>and constitutes about 3 to 8 %</a:t>
            </a:r>
            <a:r>
              <a:rPr lang="en-US" sz="2000" dirty="0" smtClean="0">
                <a:solidFill>
                  <a:srgbClr val="000000"/>
                </a:solidFill>
                <a:latin typeface="Calibri" panose="020F0502020204030204" pitchFamily="34" charset="0"/>
              </a:rPr>
              <a:t> </a:t>
            </a:r>
            <a:r>
              <a:rPr lang="en-US" sz="2000" dirty="0">
                <a:solidFill>
                  <a:srgbClr val="000000"/>
                </a:solidFill>
                <a:latin typeface="Calibri" panose="020F0502020204030204" pitchFamily="34" charset="0"/>
              </a:rPr>
              <a:t>of </a:t>
            </a:r>
            <a:r>
              <a:rPr lang="en-US" sz="2000" dirty="0" smtClean="0">
                <a:solidFill>
                  <a:srgbClr val="000000"/>
                </a:solidFill>
                <a:latin typeface="Calibri" panose="020F0502020204030204" pitchFamily="34" charset="0"/>
              </a:rPr>
              <a:t>sleep. The </a:t>
            </a:r>
            <a:r>
              <a:rPr lang="en-US" sz="2000" dirty="0">
                <a:solidFill>
                  <a:srgbClr val="000000"/>
                </a:solidFill>
                <a:latin typeface="Calibri" panose="020F0502020204030204" pitchFamily="34" charset="0"/>
              </a:rPr>
              <a:t>EEG shows increased high-voltage, slow-wave </a:t>
            </a:r>
            <a:r>
              <a:rPr lang="en-US" sz="2000" dirty="0" smtClean="0">
                <a:solidFill>
                  <a:srgbClr val="000000"/>
                </a:solidFill>
                <a:latin typeface="Calibri" panose="020F0502020204030204" pitchFamily="34" charset="0"/>
              </a:rPr>
              <a:t>activity</a:t>
            </a:r>
            <a:r>
              <a:rPr lang="sr-Latn-CS" altLang="en-US" sz="2000" dirty="0">
                <a:solidFill>
                  <a:schemeClr val="tx1"/>
                </a:solidFill>
                <a:latin typeface="Calibri" panose="020F0502020204030204" pitchFamily="34" charset="0"/>
                <a:cs typeface="Times New Roman" panose="02020603050405020304" pitchFamily="18" charset="0"/>
              </a:rPr>
              <a:t>, high wakeup </a:t>
            </a:r>
            <a:r>
              <a:rPr lang="sr-Latn-CS" altLang="en-US" sz="2000" dirty="0" smtClean="0">
                <a:solidFill>
                  <a:schemeClr val="tx1"/>
                </a:solidFill>
                <a:latin typeface="Calibri" panose="020F0502020204030204" pitchFamily="34" charset="0"/>
                <a:cs typeface="Times New Roman" panose="02020603050405020304" pitchFamily="18" charset="0"/>
              </a:rPr>
              <a:t>threshold</a:t>
            </a:r>
            <a:r>
              <a:rPr lang="en-US" altLang="en-US" sz="2000" dirty="0" smtClean="0">
                <a:solidFill>
                  <a:schemeClr val="tx1"/>
                </a:solidFill>
                <a:latin typeface="Calibri" panose="020F0502020204030204" pitchFamily="34" charset="0"/>
                <a:cs typeface="Times New Roman" panose="02020603050405020304" pitchFamily="18" charset="0"/>
              </a:rPr>
              <a:t>.</a:t>
            </a:r>
          </a:p>
          <a:p>
            <a:pPr algn="just" eaLnBrk="1" hangingPunct="1">
              <a:lnSpc>
                <a:spcPct val="90000"/>
              </a:lnSpc>
              <a:buFont typeface="Wingdings" panose="05000000000000000000" pitchFamily="2" charset="2"/>
              <a:buNone/>
            </a:pPr>
            <a:r>
              <a:rPr lang="en-US" sz="2000" b="1" dirty="0" smtClean="0">
                <a:solidFill>
                  <a:srgbClr val="FF0000"/>
                </a:solidFill>
                <a:latin typeface="Calibri" panose="020F0502020204030204" pitchFamily="34" charset="0"/>
              </a:rPr>
              <a:t>Stage 4</a:t>
            </a:r>
          </a:p>
          <a:p>
            <a:pPr algn="just" eaLnBrk="1" hangingPunct="1">
              <a:lnSpc>
                <a:spcPct val="90000"/>
              </a:lnSpc>
              <a:buFont typeface="Wingdings" panose="05000000000000000000" pitchFamily="2" charset="2"/>
              <a:buNone/>
            </a:pPr>
            <a:r>
              <a:rPr lang="en-US" sz="2000" b="1" dirty="0" smtClean="0">
                <a:solidFill>
                  <a:srgbClr val="000000"/>
                </a:solidFill>
                <a:latin typeface="Calibri" panose="020F0502020204030204" pitchFamily="34" charset="0"/>
              </a:rPr>
              <a:t>- </a:t>
            </a:r>
            <a:r>
              <a:rPr lang="en-US" sz="2000" dirty="0" smtClean="0">
                <a:solidFill>
                  <a:srgbClr val="000000"/>
                </a:solidFill>
                <a:latin typeface="Calibri" panose="020F0502020204030204" pitchFamily="34" charset="0"/>
              </a:rPr>
              <a:t>which </a:t>
            </a:r>
            <a:r>
              <a:rPr lang="en-US" sz="2000" dirty="0">
                <a:solidFill>
                  <a:srgbClr val="000000"/>
                </a:solidFill>
                <a:latin typeface="Calibri" panose="020F0502020204030204" pitchFamily="34" charset="0"/>
              </a:rPr>
              <a:t>lasts approximately 20 to 40 minutes in the first cycle and makes </a:t>
            </a:r>
            <a:r>
              <a:rPr lang="en-US" sz="2000" dirty="0" smtClean="0">
                <a:solidFill>
                  <a:srgbClr val="000000"/>
                </a:solidFill>
                <a:latin typeface="Calibri" panose="020F0502020204030204" pitchFamily="34" charset="0"/>
              </a:rPr>
              <a:t>up about </a:t>
            </a:r>
            <a:r>
              <a:rPr lang="en-US" sz="2000" dirty="0">
                <a:solidFill>
                  <a:srgbClr val="000000"/>
                </a:solidFill>
                <a:latin typeface="Calibri" panose="020F0502020204030204" pitchFamily="34" charset="0"/>
              </a:rPr>
              <a:t>10 to 15 percent of sleep. The arousal threshold is highest for all NREM stages in stage 4. This stage is characterized by increased amounts of high-voltage, slow-wave activity on the EEG</a:t>
            </a:r>
            <a:endParaRPr lang="en-US" altLang="en-US" sz="2000" dirty="0" smtClean="0">
              <a:solidFill>
                <a:schemeClr val="tx1"/>
              </a:solidFill>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15531193"/>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Title 1"/>
          <p:cNvSpPr>
            <a:spLocks noGrp="1"/>
          </p:cNvSpPr>
          <p:nvPr>
            <p:ph type="title"/>
          </p:nvPr>
        </p:nvSpPr>
        <p:spPr>
          <a:xfrm>
            <a:off x="1211524" y="1268760"/>
            <a:ext cx="6799263" cy="1301750"/>
          </a:xfrm>
        </p:spPr>
        <p:txBody>
          <a:bodyPr/>
          <a:lstStyle/>
          <a:p>
            <a:r>
              <a:rPr lang="en-US" altLang="en-US" dirty="0" smtClean="0">
                <a:ln>
                  <a:noFill/>
                </a:ln>
                <a:solidFill>
                  <a:srgbClr val="FF0000"/>
                </a:solidFill>
                <a:latin typeface="Comic Sans MS" panose="030F0702030302020204" pitchFamily="66" charset="0"/>
              </a:rPr>
              <a:t>V</a:t>
            </a:r>
            <a:r>
              <a:rPr lang="sr-Latn-RS" altLang="en-US" dirty="0" smtClean="0">
                <a:ln>
                  <a:noFill/>
                </a:ln>
                <a:solidFill>
                  <a:srgbClr val="FF0000"/>
                </a:solidFill>
                <a:latin typeface="Comic Sans MS" panose="030F0702030302020204" pitchFamily="66" charset="0"/>
              </a:rPr>
              <a:t>estibular </a:t>
            </a:r>
            <a:r>
              <a:rPr lang="en-US" altLang="en-US" dirty="0" smtClean="0">
                <a:ln>
                  <a:noFill/>
                </a:ln>
                <a:solidFill>
                  <a:srgbClr val="FF0000"/>
                </a:solidFill>
                <a:latin typeface="Comic Sans MS" panose="030F0702030302020204" pitchFamily="66" charset="0"/>
              </a:rPr>
              <a:t>nerve </a:t>
            </a:r>
            <a:r>
              <a:rPr lang="sr-Latn-RS" altLang="en-US" dirty="0" smtClean="0">
                <a:ln>
                  <a:noFill/>
                </a:ln>
                <a:solidFill>
                  <a:srgbClr val="FF0000"/>
                </a:solidFill>
                <a:latin typeface="Comic Sans MS" panose="030F0702030302020204" pitchFamily="66" charset="0"/>
              </a:rPr>
              <a:t>damage</a:t>
            </a:r>
          </a:p>
        </p:txBody>
      </p:sp>
      <p:sp>
        <p:nvSpPr>
          <p:cNvPr id="164867" name="Content Placeholder 2"/>
          <p:cNvSpPr>
            <a:spLocks noGrp="1"/>
          </p:cNvSpPr>
          <p:nvPr>
            <p:ph idx="1"/>
          </p:nvPr>
        </p:nvSpPr>
        <p:spPr>
          <a:xfrm>
            <a:off x="1176338" y="2781300"/>
            <a:ext cx="6799262" cy="3444875"/>
          </a:xfrm>
        </p:spPr>
        <p:txBody>
          <a:bodyPr/>
          <a:lstStyle/>
          <a:p>
            <a:r>
              <a:rPr lang="sr-Latn-RS" altLang="en-US" dirty="0">
                <a:solidFill>
                  <a:schemeClr val="tx1"/>
                </a:solidFill>
                <a:latin typeface="Calibri" panose="020F0502020204030204" pitchFamily="34" charset="0"/>
              </a:rPr>
              <a:t>Intense </a:t>
            </a:r>
            <a:r>
              <a:rPr lang="sr-Latn-RS" altLang="en-US" dirty="0" smtClean="0">
                <a:solidFill>
                  <a:schemeClr val="tx1"/>
                </a:solidFill>
                <a:latin typeface="Calibri" panose="020F0502020204030204" pitchFamily="34" charset="0"/>
              </a:rPr>
              <a:t>dizziness</a:t>
            </a:r>
            <a:endParaRPr lang="en-US" altLang="en-US" dirty="0" smtClean="0">
              <a:solidFill>
                <a:schemeClr val="tx1"/>
              </a:solidFill>
              <a:latin typeface="Calibri" panose="020F0502020204030204" pitchFamily="34" charset="0"/>
            </a:endParaRPr>
          </a:p>
          <a:p>
            <a:r>
              <a:rPr lang="sr-Latn-RS" altLang="en-US" dirty="0" smtClean="0">
                <a:solidFill>
                  <a:schemeClr val="tx1"/>
                </a:solidFill>
                <a:latin typeface="Calibri" panose="020F0502020204030204" pitchFamily="34" charset="0"/>
              </a:rPr>
              <a:t>Nystagmus</a:t>
            </a:r>
            <a:endParaRPr lang="en-US" altLang="en-US" dirty="0" smtClean="0">
              <a:solidFill>
                <a:schemeClr val="tx1"/>
              </a:solidFill>
              <a:latin typeface="Calibri" panose="020F0502020204030204" pitchFamily="34" charset="0"/>
            </a:endParaRPr>
          </a:p>
          <a:p>
            <a:r>
              <a:rPr lang="sr-Latn-RS" altLang="en-US" dirty="0" smtClean="0">
                <a:solidFill>
                  <a:schemeClr val="tx1"/>
                </a:solidFill>
                <a:latin typeface="Calibri" panose="020F0502020204030204" pitchFamily="34" charset="0"/>
              </a:rPr>
              <a:t>Unsteady </a:t>
            </a:r>
            <a:r>
              <a:rPr lang="sr-Latn-RS" altLang="en-US" dirty="0">
                <a:solidFill>
                  <a:schemeClr val="tx1"/>
                </a:solidFill>
                <a:latin typeface="Calibri" panose="020F0502020204030204" pitchFamily="34" charset="0"/>
              </a:rPr>
              <a:t>walk to the side of the </a:t>
            </a:r>
            <a:r>
              <a:rPr lang="sr-Latn-RS" altLang="en-US" dirty="0" smtClean="0">
                <a:solidFill>
                  <a:schemeClr val="tx1"/>
                </a:solidFill>
                <a:latin typeface="Calibri" panose="020F0502020204030204" pitchFamily="34" charset="0"/>
              </a:rPr>
              <a:t>lesion</a:t>
            </a:r>
            <a:endParaRPr lang="en-US" altLang="en-US" dirty="0" smtClean="0">
              <a:solidFill>
                <a:schemeClr val="tx1"/>
              </a:solidFill>
              <a:latin typeface="Calibri" panose="020F0502020204030204" pitchFamily="34" charset="0"/>
            </a:endParaRPr>
          </a:p>
          <a:p>
            <a:r>
              <a:rPr lang="sr-Latn-RS" altLang="en-US" dirty="0" smtClean="0">
                <a:solidFill>
                  <a:schemeClr val="tx1"/>
                </a:solidFill>
                <a:latin typeface="Calibri" panose="020F0502020204030204" pitchFamily="34" charset="0"/>
              </a:rPr>
              <a:t>Sensorineural </a:t>
            </a:r>
            <a:r>
              <a:rPr lang="sr-Latn-RS" altLang="en-US" dirty="0">
                <a:solidFill>
                  <a:schemeClr val="tx1"/>
                </a:solidFill>
                <a:latin typeface="Calibri" panose="020F0502020204030204" pitchFamily="34" charset="0"/>
              </a:rPr>
              <a:t>hearing </a:t>
            </a:r>
            <a:r>
              <a:rPr lang="sr-Latn-RS" altLang="en-US" dirty="0" smtClean="0">
                <a:solidFill>
                  <a:schemeClr val="tx1"/>
                </a:solidFill>
                <a:latin typeface="Calibri" panose="020F0502020204030204" pitchFamily="34" charset="0"/>
              </a:rPr>
              <a:t>loss</a:t>
            </a:r>
            <a:endParaRPr lang="en-US" altLang="en-US" dirty="0" smtClean="0">
              <a:solidFill>
                <a:schemeClr val="tx1"/>
              </a:solidFill>
              <a:latin typeface="Calibri" panose="020F0502020204030204" pitchFamily="34" charset="0"/>
            </a:endParaRPr>
          </a:p>
          <a:p>
            <a:r>
              <a:rPr lang="sr-Latn-RS" altLang="en-US" dirty="0" smtClean="0">
                <a:solidFill>
                  <a:schemeClr val="tx1"/>
                </a:solidFill>
                <a:latin typeface="Calibri" panose="020F0502020204030204" pitchFamily="34" charset="0"/>
              </a:rPr>
              <a:t>Tinnitus</a:t>
            </a:r>
            <a:endParaRPr lang="en-US" altLang="en-US" dirty="0" smtClean="0">
              <a:solidFill>
                <a:schemeClr val="tx1"/>
              </a:solidFill>
              <a:latin typeface="Calibri" panose="020F0502020204030204" pitchFamily="34" charset="0"/>
            </a:endParaRPr>
          </a:p>
          <a:p>
            <a:r>
              <a:rPr lang="sr-Latn-RS" altLang="en-US" dirty="0" smtClean="0">
                <a:solidFill>
                  <a:schemeClr val="tx1"/>
                </a:solidFill>
                <a:latin typeface="Calibri" panose="020F0502020204030204" pitchFamily="34" charset="0"/>
              </a:rPr>
              <a:t>PCU </a:t>
            </a:r>
            <a:r>
              <a:rPr lang="sr-Latn-RS" altLang="en-US" dirty="0">
                <a:solidFill>
                  <a:schemeClr val="tx1"/>
                </a:solidFill>
                <a:latin typeface="Calibri" panose="020F0502020204030204" pitchFamily="34" charset="0"/>
              </a:rPr>
              <a:t>lesions (extinguished corneal </a:t>
            </a:r>
            <a:r>
              <a:rPr lang="sr-Latn-RS" altLang="en-US" dirty="0" smtClean="0">
                <a:solidFill>
                  <a:schemeClr val="tx1"/>
                </a:solidFill>
                <a:latin typeface="Calibri" panose="020F0502020204030204" pitchFamily="34" charset="0"/>
              </a:rPr>
              <a:t>reflex)</a:t>
            </a:r>
          </a:p>
        </p:txBody>
      </p:sp>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Title 1"/>
          <p:cNvSpPr>
            <a:spLocks noGrp="1"/>
          </p:cNvSpPr>
          <p:nvPr>
            <p:ph type="title"/>
          </p:nvPr>
        </p:nvSpPr>
        <p:spPr>
          <a:xfrm>
            <a:off x="1176338" y="1268413"/>
            <a:ext cx="6799262" cy="1303337"/>
          </a:xfrm>
        </p:spPr>
        <p:txBody>
          <a:bodyPr/>
          <a:lstStyle/>
          <a:p>
            <a:r>
              <a:rPr lang="sr-Latn-RS" altLang="en-US" dirty="0">
                <a:ln>
                  <a:noFill/>
                </a:ln>
                <a:solidFill>
                  <a:srgbClr val="FF0000"/>
                </a:solidFill>
                <a:latin typeface="Comic Sans MS" panose="030F0702030302020204" pitchFamily="66" charset="0"/>
              </a:rPr>
              <a:t>Vestibular neuronitis</a:t>
            </a:r>
            <a:endParaRPr lang="sr-Latn-RS" altLang="en-US" dirty="0" smtClean="0">
              <a:ln>
                <a:noFill/>
              </a:ln>
              <a:solidFill>
                <a:srgbClr val="FF0000"/>
              </a:solidFill>
              <a:latin typeface="Comic Sans MS" panose="030F0702030302020204" pitchFamily="66" charset="0"/>
            </a:endParaRPr>
          </a:p>
        </p:txBody>
      </p:sp>
      <p:sp>
        <p:nvSpPr>
          <p:cNvPr id="165891" name="Content Placeholder 2"/>
          <p:cNvSpPr>
            <a:spLocks noGrp="1"/>
          </p:cNvSpPr>
          <p:nvPr>
            <p:ph idx="1"/>
          </p:nvPr>
        </p:nvSpPr>
        <p:spPr>
          <a:xfrm>
            <a:off x="1176338" y="2708275"/>
            <a:ext cx="7212012" cy="3444875"/>
          </a:xfrm>
        </p:spPr>
        <p:txBody>
          <a:bodyPr/>
          <a:lstStyle/>
          <a:p>
            <a:r>
              <a:rPr lang="en-US" altLang="en-US" dirty="0">
                <a:solidFill>
                  <a:schemeClr val="tx1"/>
                </a:solidFill>
                <a:latin typeface="Calibri" panose="020F0502020204030204" pitchFamily="34" charset="0"/>
              </a:rPr>
              <a:t>Inflammatory etiology (viral infections of the upper respiratory tract</a:t>
            </a:r>
            <a:r>
              <a:rPr lang="en-US" altLang="en-US" dirty="0" smtClean="0">
                <a:solidFill>
                  <a:schemeClr val="tx1"/>
                </a:solidFill>
                <a:latin typeface="Calibri" panose="020F0502020204030204" pitchFamily="34" charset="0"/>
              </a:rPr>
              <a:t>)</a:t>
            </a:r>
          </a:p>
          <a:p>
            <a:r>
              <a:rPr lang="en-US" altLang="en-US" dirty="0" smtClean="0">
                <a:solidFill>
                  <a:schemeClr val="tx1"/>
                </a:solidFill>
                <a:latin typeface="Calibri" panose="020F0502020204030204" pitchFamily="34" charset="0"/>
              </a:rPr>
              <a:t>Isolated </a:t>
            </a:r>
            <a:r>
              <a:rPr lang="en-US" altLang="en-US" dirty="0">
                <a:solidFill>
                  <a:schemeClr val="tx1"/>
                </a:solidFill>
                <a:latin typeface="Calibri" panose="020F0502020204030204" pitchFamily="34" charset="0"/>
              </a:rPr>
              <a:t>attacks of severe </a:t>
            </a:r>
            <a:r>
              <a:rPr lang="en-US" altLang="en-US" dirty="0" smtClean="0">
                <a:solidFill>
                  <a:schemeClr val="tx1"/>
                </a:solidFill>
                <a:latin typeface="Calibri" panose="020F0502020204030204" pitchFamily="34" charset="0"/>
              </a:rPr>
              <a:t>vertigo</a:t>
            </a:r>
          </a:p>
          <a:p>
            <a:r>
              <a:rPr lang="en-US" altLang="en-US" dirty="0" smtClean="0">
                <a:solidFill>
                  <a:schemeClr val="tx1"/>
                </a:solidFill>
                <a:latin typeface="Calibri" panose="020F0502020204030204" pitchFamily="34" charset="0"/>
              </a:rPr>
              <a:t>Intense </a:t>
            </a:r>
            <a:r>
              <a:rPr lang="en-US" altLang="en-US" dirty="0">
                <a:solidFill>
                  <a:schemeClr val="tx1"/>
                </a:solidFill>
                <a:latin typeface="Calibri" panose="020F0502020204030204" pitchFamily="34" charset="0"/>
              </a:rPr>
              <a:t>nausea and </a:t>
            </a:r>
            <a:r>
              <a:rPr lang="en-US" altLang="en-US" dirty="0" smtClean="0">
                <a:solidFill>
                  <a:schemeClr val="tx1"/>
                </a:solidFill>
                <a:latin typeface="Calibri" panose="020F0502020204030204" pitchFamily="34" charset="0"/>
              </a:rPr>
              <a:t>vomiting</a:t>
            </a:r>
          </a:p>
          <a:p>
            <a:r>
              <a:rPr lang="en-US" altLang="en-US" dirty="0" smtClean="0">
                <a:solidFill>
                  <a:schemeClr val="tx1"/>
                </a:solidFill>
                <a:latin typeface="Calibri" panose="020F0502020204030204" pitchFamily="34" charset="0"/>
              </a:rPr>
              <a:t>Without </a:t>
            </a:r>
            <a:r>
              <a:rPr lang="en-US" altLang="en-US" dirty="0">
                <a:solidFill>
                  <a:schemeClr val="tx1"/>
                </a:solidFill>
                <a:latin typeface="Calibri" panose="020F0502020204030204" pitchFamily="34" charset="0"/>
              </a:rPr>
              <a:t>hearing loss and </a:t>
            </a:r>
            <a:r>
              <a:rPr lang="en-US" altLang="en-US" dirty="0" smtClean="0">
                <a:solidFill>
                  <a:schemeClr val="tx1"/>
                </a:solidFill>
                <a:latin typeface="Calibri" panose="020F0502020204030204" pitchFamily="34" charset="0"/>
              </a:rPr>
              <a:t>tinnitus</a:t>
            </a:r>
          </a:p>
          <a:p>
            <a:r>
              <a:rPr lang="en-US" altLang="en-US" dirty="0" smtClean="0">
                <a:solidFill>
                  <a:schemeClr val="tx1"/>
                </a:solidFill>
                <a:latin typeface="Calibri" panose="020F0502020204030204" pitchFamily="34" charset="0"/>
              </a:rPr>
              <a:t>A </a:t>
            </a:r>
            <a:r>
              <a:rPr lang="en-US" altLang="en-US" dirty="0">
                <a:solidFill>
                  <a:schemeClr val="tx1"/>
                </a:solidFill>
                <a:latin typeface="Calibri" panose="020F0502020204030204" pitchFamily="34" charset="0"/>
              </a:rPr>
              <a:t>difficult </a:t>
            </a:r>
            <a:r>
              <a:rPr lang="en-US" altLang="en-US" dirty="0" smtClean="0">
                <a:solidFill>
                  <a:schemeClr val="tx1"/>
                </a:solidFill>
                <a:latin typeface="Calibri" panose="020F0502020204030204" pitchFamily="34" charset="0"/>
              </a:rPr>
              <a:t>clinically presentation  with </a:t>
            </a:r>
            <a:r>
              <a:rPr lang="en-US" altLang="en-US" dirty="0">
                <a:solidFill>
                  <a:schemeClr val="tx1"/>
                </a:solidFill>
                <a:latin typeface="Calibri" panose="020F0502020204030204" pitchFamily="34" charset="0"/>
              </a:rPr>
              <a:t>a favorable outcome</a:t>
            </a:r>
            <a:endParaRPr lang="sr-Latn-RS" altLang="en-US" dirty="0" smtClean="0">
              <a:solidFill>
                <a:schemeClr val="tx1"/>
              </a:solidFill>
              <a:latin typeface="Calibri" panose="020F0502020204030204" pitchFamily="34" charset="0"/>
            </a:endParaRPr>
          </a:p>
        </p:txBody>
      </p:sp>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Rot="1" noChangeArrowheads="1"/>
          </p:cNvSpPr>
          <p:nvPr>
            <p:ph type="title"/>
          </p:nvPr>
        </p:nvSpPr>
        <p:spPr>
          <a:xfrm>
            <a:off x="971600" y="1196752"/>
            <a:ext cx="6799262" cy="1303337"/>
          </a:xfrm>
        </p:spPr>
        <p:txBody>
          <a:bodyPr/>
          <a:lstStyle/>
          <a:p>
            <a:pPr eaLnBrk="1" hangingPunct="1"/>
            <a:r>
              <a:rPr lang="en-US" altLang="en-US" dirty="0" smtClean="0">
                <a:ln>
                  <a:noFill/>
                </a:ln>
                <a:solidFill>
                  <a:srgbClr val="FF0000"/>
                </a:solidFill>
                <a:latin typeface="Comic Sans MS" panose="030F0702030302020204" pitchFamily="66" charset="0"/>
              </a:rPr>
              <a:t>Central vertigo</a:t>
            </a:r>
          </a:p>
        </p:txBody>
      </p:sp>
      <p:sp>
        <p:nvSpPr>
          <p:cNvPr id="61443" name="Rectangle 3"/>
          <p:cNvSpPr>
            <a:spLocks noGrp="1" noRot="1" noChangeArrowheads="1"/>
          </p:cNvSpPr>
          <p:nvPr>
            <p:ph idx="1"/>
          </p:nvPr>
        </p:nvSpPr>
        <p:spPr>
          <a:xfrm>
            <a:off x="1176338" y="2781300"/>
            <a:ext cx="6799262" cy="3444875"/>
          </a:xfrm>
        </p:spPr>
        <p:txBody>
          <a:bodyPr rtlCol="0">
            <a:normAutofit/>
          </a:bodyPr>
          <a:lstStyle/>
          <a:p>
            <a:pPr eaLnBrk="1" fontAlgn="auto" hangingPunct="1">
              <a:buFont typeface="Arial"/>
              <a:buChar char="•"/>
              <a:defRPr/>
            </a:pPr>
            <a:r>
              <a:rPr lang="en-US" dirty="0" smtClean="0">
                <a:solidFill>
                  <a:schemeClr val="tx1"/>
                </a:solidFill>
                <a:latin typeface="Calibri" panose="020F0502020204030204" pitchFamily="34" charset="0"/>
                <a:cs typeface="Times New Roman" panose="02020603050405020304" pitchFamily="18" charset="0"/>
              </a:rPr>
              <a:t>Stroke</a:t>
            </a:r>
          </a:p>
          <a:p>
            <a:pPr eaLnBrk="1" fontAlgn="auto" hangingPunct="1">
              <a:buFont typeface="Arial"/>
              <a:buChar char="•"/>
              <a:defRPr/>
            </a:pPr>
            <a:r>
              <a:rPr lang="en-US" dirty="0" smtClean="0">
                <a:solidFill>
                  <a:schemeClr val="tx1"/>
                </a:solidFill>
                <a:latin typeface="Calibri" panose="020F0502020204030204" pitchFamily="34" charset="0"/>
                <a:cs typeface="Times New Roman" panose="02020603050405020304" pitchFamily="18" charset="0"/>
              </a:rPr>
              <a:t>Multiple sclerosis</a:t>
            </a:r>
          </a:p>
          <a:p>
            <a:pPr eaLnBrk="1" fontAlgn="auto" hangingPunct="1">
              <a:buFont typeface="Arial"/>
              <a:buChar char="•"/>
              <a:defRPr/>
            </a:pPr>
            <a:r>
              <a:rPr lang="en-US" dirty="0" smtClean="0">
                <a:solidFill>
                  <a:schemeClr val="tx1"/>
                </a:solidFill>
                <a:latin typeface="Calibri" panose="020F0502020204030204" pitchFamily="34" charset="0"/>
                <a:cs typeface="Times New Roman" panose="02020603050405020304" pitchFamily="18" charset="0"/>
              </a:rPr>
              <a:t>Brain stem tumors</a:t>
            </a:r>
          </a:p>
          <a:p>
            <a:pPr marL="0" indent="0" eaLnBrk="1" fontAlgn="auto" hangingPunct="1">
              <a:buNone/>
              <a:defRPr/>
            </a:pPr>
            <a:r>
              <a:rPr lang="en-US" dirty="0">
                <a:solidFill>
                  <a:schemeClr val="tx1"/>
                </a:solidFill>
                <a:latin typeface="Calibri" panose="020F0502020204030204" pitchFamily="34" charset="0"/>
                <a:cs typeface="Times New Roman" panose="02020603050405020304" pitchFamily="18" charset="0"/>
              </a:rPr>
              <a:t>      -Severe protracted </a:t>
            </a:r>
            <a:r>
              <a:rPr lang="en-US" dirty="0" smtClean="0">
                <a:solidFill>
                  <a:schemeClr val="tx1"/>
                </a:solidFill>
                <a:latin typeface="Calibri" panose="020F0502020204030204" pitchFamily="34" charset="0"/>
                <a:cs typeface="Times New Roman" panose="02020603050405020304" pitchFamily="18" charset="0"/>
              </a:rPr>
              <a:t>dizziness</a:t>
            </a:r>
          </a:p>
          <a:p>
            <a:pPr marL="0" indent="0" eaLnBrk="1" fontAlgn="auto" hangingPunct="1">
              <a:buNone/>
              <a:defRPr/>
            </a:pPr>
            <a:r>
              <a:rPr lang="en-US" dirty="0">
                <a:solidFill>
                  <a:schemeClr val="tx1"/>
                </a:solidFill>
                <a:latin typeface="Calibri" panose="020F0502020204030204" pitchFamily="34" charset="0"/>
                <a:cs typeface="Times New Roman" panose="02020603050405020304" pitchFamily="18" charset="0"/>
              </a:rPr>
              <a:t> </a:t>
            </a:r>
            <a:r>
              <a:rPr lang="en-US" dirty="0" smtClean="0">
                <a:solidFill>
                  <a:schemeClr val="tx1"/>
                </a:solidFill>
                <a:latin typeface="Calibri" panose="020F0502020204030204" pitchFamily="34" charset="0"/>
                <a:cs typeface="Times New Roman" panose="02020603050405020304" pitchFamily="18" charset="0"/>
              </a:rPr>
              <a:t>     -Vertical </a:t>
            </a:r>
            <a:r>
              <a:rPr lang="en-US" dirty="0">
                <a:solidFill>
                  <a:schemeClr val="tx1"/>
                </a:solidFill>
                <a:latin typeface="Calibri" panose="020F0502020204030204" pitchFamily="34" charset="0"/>
                <a:cs typeface="Times New Roman" panose="02020603050405020304" pitchFamily="18" charset="0"/>
              </a:rPr>
              <a:t>nystagmus, preserved </a:t>
            </a:r>
            <a:r>
              <a:rPr lang="en-US" dirty="0" smtClean="0">
                <a:solidFill>
                  <a:schemeClr val="tx1"/>
                </a:solidFill>
                <a:latin typeface="Calibri" panose="020F0502020204030204" pitchFamily="34" charset="0"/>
                <a:cs typeface="Times New Roman" panose="02020603050405020304" pitchFamily="18" charset="0"/>
              </a:rPr>
              <a:t>hearing</a:t>
            </a:r>
          </a:p>
          <a:p>
            <a:pPr marL="0" indent="0" eaLnBrk="1" fontAlgn="auto" hangingPunct="1">
              <a:buNone/>
              <a:defRPr/>
            </a:pPr>
            <a:r>
              <a:rPr lang="en-US" dirty="0">
                <a:solidFill>
                  <a:schemeClr val="tx1"/>
                </a:solidFill>
                <a:latin typeface="Calibri" panose="020F0502020204030204" pitchFamily="34" charset="0"/>
                <a:cs typeface="Times New Roman" panose="02020603050405020304" pitchFamily="18" charset="0"/>
              </a:rPr>
              <a:t> </a:t>
            </a:r>
            <a:r>
              <a:rPr lang="en-US" dirty="0" smtClean="0">
                <a:solidFill>
                  <a:schemeClr val="tx1"/>
                </a:solidFill>
                <a:latin typeface="Calibri" panose="020F0502020204030204" pitchFamily="34" charset="0"/>
                <a:cs typeface="Times New Roman" panose="02020603050405020304" pitchFamily="18" charset="0"/>
              </a:rPr>
              <a:t>     -Other </a:t>
            </a:r>
            <a:r>
              <a:rPr lang="en-US" dirty="0">
                <a:solidFill>
                  <a:schemeClr val="tx1"/>
                </a:solidFill>
                <a:latin typeface="Calibri" panose="020F0502020204030204" pitchFamily="34" charset="0"/>
                <a:cs typeface="Times New Roman" panose="02020603050405020304" pitchFamily="18" charset="0"/>
              </a:rPr>
              <a:t>neurological deficit</a:t>
            </a:r>
            <a:endParaRPr lang="sr-Cyrl-RS" dirty="0" smtClean="0">
              <a:solidFill>
                <a:schemeClr val="tx1"/>
              </a:solidFill>
              <a:latin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Rot="1" noChangeArrowheads="1"/>
          </p:cNvSpPr>
          <p:nvPr>
            <p:ph type="title"/>
          </p:nvPr>
        </p:nvSpPr>
        <p:spPr>
          <a:xfrm>
            <a:off x="971600" y="1196752"/>
            <a:ext cx="6799262" cy="1303337"/>
          </a:xfrm>
        </p:spPr>
        <p:txBody>
          <a:bodyPr/>
          <a:lstStyle/>
          <a:p>
            <a:pPr eaLnBrk="1" hangingPunct="1"/>
            <a:r>
              <a:rPr lang="en-US" altLang="en-US" dirty="0" smtClean="0">
                <a:ln>
                  <a:noFill/>
                </a:ln>
                <a:solidFill>
                  <a:srgbClr val="FF0000"/>
                </a:solidFill>
                <a:latin typeface="Comic Sans MS" panose="030F0702030302020204" pitchFamily="66" charset="0"/>
              </a:rPr>
              <a:t>Central vertigo</a:t>
            </a:r>
          </a:p>
        </p:txBody>
      </p:sp>
      <p:sp>
        <p:nvSpPr>
          <p:cNvPr id="61443" name="Rectangle 3"/>
          <p:cNvSpPr>
            <a:spLocks noGrp="1" noRot="1" noChangeArrowheads="1"/>
          </p:cNvSpPr>
          <p:nvPr>
            <p:ph idx="1"/>
          </p:nvPr>
        </p:nvSpPr>
        <p:spPr>
          <a:xfrm>
            <a:off x="827584" y="2781300"/>
            <a:ext cx="7848872" cy="3444875"/>
          </a:xfrm>
        </p:spPr>
        <p:txBody>
          <a:bodyPr rtlCol="0">
            <a:normAutofit/>
          </a:bodyPr>
          <a:lstStyle/>
          <a:p>
            <a:pPr eaLnBrk="1" fontAlgn="auto" hangingPunct="1">
              <a:buFont typeface="Arial"/>
              <a:buChar char="•"/>
              <a:defRPr/>
            </a:pPr>
            <a:r>
              <a:rPr lang="en-US" dirty="0" smtClean="0">
                <a:solidFill>
                  <a:schemeClr val="tx1"/>
                </a:solidFill>
                <a:latin typeface="Calibri" panose="020F0502020204030204" pitchFamily="34" charset="0"/>
                <a:cs typeface="Times New Roman" panose="02020603050405020304" pitchFamily="18" charset="0"/>
              </a:rPr>
              <a:t>Acute cerebellar </a:t>
            </a:r>
            <a:r>
              <a:rPr lang="en-US" dirty="0">
                <a:solidFill>
                  <a:schemeClr val="tx1"/>
                </a:solidFill>
                <a:latin typeface="Calibri" panose="020F0502020204030204" pitchFamily="34" charset="0"/>
                <a:cs typeface="Times New Roman" panose="02020603050405020304" pitchFamily="18" charset="0"/>
              </a:rPr>
              <a:t>damage </a:t>
            </a:r>
          </a:p>
          <a:p>
            <a:pPr marL="0" indent="0" eaLnBrk="1" fontAlgn="auto" hangingPunct="1">
              <a:buNone/>
              <a:defRPr/>
            </a:pPr>
            <a:r>
              <a:rPr lang="en-US" dirty="0">
                <a:solidFill>
                  <a:schemeClr val="tx1"/>
                </a:solidFill>
                <a:latin typeface="Calibri" panose="020F0502020204030204" pitchFamily="34" charset="0"/>
                <a:cs typeface="Times New Roman" panose="02020603050405020304" pitchFamily="18" charset="0"/>
              </a:rPr>
              <a:t> </a:t>
            </a:r>
            <a:r>
              <a:rPr lang="en-US" dirty="0" smtClean="0">
                <a:solidFill>
                  <a:schemeClr val="tx1"/>
                </a:solidFill>
                <a:latin typeface="Calibri" panose="020F0502020204030204" pitchFamily="34" charset="0"/>
                <a:cs typeface="Times New Roman" panose="02020603050405020304" pitchFamily="18" charset="0"/>
              </a:rPr>
              <a:t>   -Severe dizziness</a:t>
            </a:r>
          </a:p>
          <a:p>
            <a:pPr marL="0" indent="0" eaLnBrk="1" fontAlgn="auto" hangingPunct="1">
              <a:buNone/>
              <a:defRPr/>
            </a:pPr>
            <a:r>
              <a:rPr lang="en-US" dirty="0" smtClean="0">
                <a:solidFill>
                  <a:schemeClr val="tx1"/>
                </a:solidFill>
                <a:latin typeface="Calibri" panose="020F0502020204030204" pitchFamily="34" charset="0"/>
                <a:cs typeface="Times New Roman" panose="02020603050405020304" pitchFamily="18" charset="0"/>
              </a:rPr>
              <a:t>    -Coarse </a:t>
            </a:r>
            <a:r>
              <a:rPr lang="en-US" dirty="0">
                <a:solidFill>
                  <a:schemeClr val="tx1"/>
                </a:solidFill>
                <a:latin typeface="Calibri" panose="020F0502020204030204" pitchFamily="34" charset="0"/>
                <a:cs typeface="Times New Roman" panose="02020603050405020304" pitchFamily="18" charset="0"/>
              </a:rPr>
              <a:t>and horizontal nystagmus, hearing </a:t>
            </a:r>
            <a:r>
              <a:rPr lang="en-US" dirty="0" smtClean="0">
                <a:solidFill>
                  <a:schemeClr val="tx1"/>
                </a:solidFill>
                <a:latin typeface="Calibri" panose="020F0502020204030204" pitchFamily="34" charset="0"/>
                <a:cs typeface="Times New Roman" panose="02020603050405020304" pitchFamily="18" charset="0"/>
              </a:rPr>
              <a:t>preserved</a:t>
            </a:r>
          </a:p>
          <a:p>
            <a:pPr marL="0" indent="0" eaLnBrk="1" fontAlgn="auto" hangingPunct="1">
              <a:buNone/>
              <a:defRPr/>
            </a:pPr>
            <a:r>
              <a:rPr lang="en-US" dirty="0" smtClean="0">
                <a:solidFill>
                  <a:schemeClr val="tx1"/>
                </a:solidFill>
                <a:latin typeface="Calibri" panose="020F0502020204030204" pitchFamily="34" charset="0"/>
                <a:cs typeface="Times New Roman" panose="02020603050405020304" pitchFamily="18" charset="0"/>
              </a:rPr>
              <a:t>    -Other </a:t>
            </a:r>
            <a:r>
              <a:rPr lang="en-US" dirty="0">
                <a:solidFill>
                  <a:schemeClr val="tx1"/>
                </a:solidFill>
                <a:latin typeface="Calibri" panose="020F0502020204030204" pitchFamily="34" charset="0"/>
                <a:cs typeface="Times New Roman" panose="02020603050405020304" pitchFamily="18" charset="0"/>
              </a:rPr>
              <a:t>neurological </a:t>
            </a:r>
            <a:r>
              <a:rPr lang="en-US" dirty="0" smtClean="0">
                <a:solidFill>
                  <a:schemeClr val="tx1"/>
                </a:solidFill>
                <a:latin typeface="Calibri" panose="020F0502020204030204" pitchFamily="34" charset="0"/>
                <a:cs typeface="Times New Roman" panose="02020603050405020304" pitchFamily="18" charset="0"/>
              </a:rPr>
              <a:t>deficit</a:t>
            </a:r>
          </a:p>
          <a:p>
            <a:pPr marL="0" indent="0" eaLnBrk="1" fontAlgn="auto" hangingPunct="1">
              <a:buNone/>
              <a:defRPr/>
            </a:pPr>
            <a:r>
              <a:rPr lang="en-US" dirty="0" smtClean="0">
                <a:solidFill>
                  <a:schemeClr val="tx1"/>
                </a:solidFill>
                <a:latin typeface="Calibri" panose="020F0502020204030204" pitchFamily="34" charset="0"/>
                <a:cs typeface="Times New Roman" panose="02020603050405020304" pitchFamily="18" charset="0"/>
              </a:rPr>
              <a:t>    -Gait </a:t>
            </a:r>
            <a:r>
              <a:rPr lang="en-US" dirty="0">
                <a:solidFill>
                  <a:schemeClr val="tx1"/>
                </a:solidFill>
                <a:latin typeface="Calibri" panose="020F0502020204030204" pitchFamily="34" charset="0"/>
                <a:cs typeface="Times New Roman" panose="02020603050405020304" pitchFamily="18" charset="0"/>
              </a:rPr>
              <a:t>ataxia</a:t>
            </a:r>
            <a:endParaRPr lang="sr-Cyrl-RS" dirty="0" smtClean="0">
              <a:solidFill>
                <a:schemeClr val="tx1"/>
              </a:solidFill>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427451846"/>
      </p:ext>
    </p:extLst>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Rot="1" noChangeArrowheads="1"/>
          </p:cNvSpPr>
          <p:nvPr>
            <p:ph type="title"/>
          </p:nvPr>
        </p:nvSpPr>
        <p:spPr>
          <a:xfrm>
            <a:off x="971600" y="1196752"/>
            <a:ext cx="6799262" cy="1303337"/>
          </a:xfrm>
        </p:spPr>
        <p:txBody>
          <a:bodyPr/>
          <a:lstStyle/>
          <a:p>
            <a:pPr eaLnBrk="1" hangingPunct="1"/>
            <a:r>
              <a:rPr lang="en-US" altLang="en-US" dirty="0" smtClean="0">
                <a:ln>
                  <a:noFill/>
                </a:ln>
                <a:solidFill>
                  <a:srgbClr val="FF0000"/>
                </a:solidFill>
                <a:latin typeface="Comic Sans MS" panose="030F0702030302020204" pitchFamily="66" charset="0"/>
              </a:rPr>
              <a:t>Central vertigo</a:t>
            </a:r>
          </a:p>
        </p:txBody>
      </p:sp>
      <p:sp>
        <p:nvSpPr>
          <p:cNvPr id="61443" name="Rectangle 3"/>
          <p:cNvSpPr>
            <a:spLocks noGrp="1" noRot="1" noChangeArrowheads="1"/>
          </p:cNvSpPr>
          <p:nvPr>
            <p:ph idx="1"/>
          </p:nvPr>
        </p:nvSpPr>
        <p:spPr>
          <a:xfrm>
            <a:off x="827584" y="2781300"/>
            <a:ext cx="7848872" cy="3444875"/>
          </a:xfrm>
        </p:spPr>
        <p:txBody>
          <a:bodyPr rtlCol="0">
            <a:normAutofit/>
          </a:bodyPr>
          <a:lstStyle/>
          <a:p>
            <a:pPr eaLnBrk="1" fontAlgn="auto" hangingPunct="1">
              <a:buFont typeface="Arial"/>
              <a:buChar char="•"/>
              <a:defRPr/>
            </a:pPr>
            <a:r>
              <a:rPr lang="en-US" dirty="0">
                <a:solidFill>
                  <a:schemeClr val="tx1"/>
                </a:solidFill>
                <a:latin typeface="Calibri" panose="020F0502020204030204" pitchFamily="34" charset="0"/>
                <a:cs typeface="Times New Roman" panose="02020603050405020304" pitchFamily="18" charset="0"/>
              </a:rPr>
              <a:t>Anxious </a:t>
            </a:r>
            <a:r>
              <a:rPr lang="en-US" dirty="0" smtClean="0">
                <a:solidFill>
                  <a:schemeClr val="tx1"/>
                </a:solidFill>
                <a:latin typeface="Calibri" panose="020F0502020204030204" pitchFamily="34" charset="0"/>
                <a:cs typeface="Times New Roman" panose="02020603050405020304" pitchFamily="18" charset="0"/>
              </a:rPr>
              <a:t>patients</a:t>
            </a:r>
          </a:p>
          <a:p>
            <a:pPr eaLnBrk="1" fontAlgn="auto" hangingPunct="1">
              <a:buFont typeface="Arial"/>
              <a:buChar char="•"/>
              <a:defRPr/>
            </a:pPr>
            <a:r>
              <a:rPr lang="en-US" dirty="0">
                <a:solidFill>
                  <a:schemeClr val="tx1"/>
                </a:solidFill>
                <a:latin typeface="Calibri" panose="020F0502020204030204" pitchFamily="34" charset="0"/>
                <a:cs typeface="Times New Roman" panose="02020603050405020304" pitchFamily="18" charset="0"/>
              </a:rPr>
              <a:t>C</a:t>
            </a:r>
            <a:r>
              <a:rPr lang="en-US" dirty="0" smtClean="0">
                <a:solidFill>
                  <a:schemeClr val="tx1"/>
                </a:solidFill>
                <a:latin typeface="Calibri" panose="020F0502020204030204" pitchFamily="34" charset="0"/>
                <a:cs typeface="Times New Roman" panose="02020603050405020304" pitchFamily="18" charset="0"/>
              </a:rPr>
              <a:t>ervical spine damage</a:t>
            </a:r>
          </a:p>
          <a:p>
            <a:pPr eaLnBrk="1" fontAlgn="auto" hangingPunct="1">
              <a:buFont typeface="Arial"/>
              <a:buChar char="•"/>
              <a:defRPr/>
            </a:pPr>
            <a:r>
              <a:rPr lang="en-US" dirty="0" smtClean="0">
                <a:solidFill>
                  <a:schemeClr val="tx1"/>
                </a:solidFill>
                <a:latin typeface="Calibri" panose="020F0502020204030204" pitchFamily="34" charset="0"/>
                <a:cs typeface="Times New Roman" panose="02020603050405020304" pitchFamily="18" charset="0"/>
              </a:rPr>
              <a:t>Ophthalmoplegia</a:t>
            </a:r>
          </a:p>
          <a:p>
            <a:pPr eaLnBrk="1" fontAlgn="auto" hangingPunct="1">
              <a:buFont typeface="Arial"/>
              <a:buChar char="•"/>
              <a:defRPr/>
            </a:pPr>
            <a:r>
              <a:rPr lang="en-US" dirty="0" smtClean="0">
                <a:solidFill>
                  <a:schemeClr val="tx1"/>
                </a:solidFill>
                <a:latin typeface="Calibri" panose="020F0502020204030204" pitchFamily="34" charset="0"/>
                <a:cs typeface="Times New Roman" panose="02020603050405020304" pitchFamily="18" charset="0"/>
              </a:rPr>
              <a:t>Hypotension</a:t>
            </a:r>
          </a:p>
          <a:p>
            <a:pPr eaLnBrk="1" fontAlgn="auto" hangingPunct="1">
              <a:buFont typeface="Arial"/>
              <a:buChar char="•"/>
              <a:defRPr/>
            </a:pPr>
            <a:r>
              <a:rPr lang="en-US" dirty="0" smtClean="0">
                <a:solidFill>
                  <a:schemeClr val="tx1"/>
                </a:solidFill>
                <a:latin typeface="Calibri" panose="020F0502020204030204" pitchFamily="34" charset="0"/>
                <a:cs typeface="Times New Roman" panose="02020603050405020304" pitchFamily="18" charset="0"/>
              </a:rPr>
              <a:t>Anemia</a:t>
            </a:r>
          </a:p>
          <a:p>
            <a:pPr eaLnBrk="1" fontAlgn="auto" hangingPunct="1">
              <a:buFont typeface="Arial"/>
              <a:buChar char="•"/>
              <a:defRPr/>
            </a:pPr>
            <a:r>
              <a:rPr lang="en-US" dirty="0" smtClean="0">
                <a:solidFill>
                  <a:schemeClr val="tx1"/>
                </a:solidFill>
                <a:latin typeface="Calibri" panose="020F0502020204030204" pitchFamily="34" charset="0"/>
                <a:cs typeface="Times New Roman" panose="02020603050405020304" pitchFamily="18" charset="0"/>
              </a:rPr>
              <a:t>Part </a:t>
            </a:r>
            <a:r>
              <a:rPr lang="en-US" dirty="0">
                <a:solidFill>
                  <a:schemeClr val="tx1"/>
                </a:solidFill>
                <a:latin typeface="Calibri" panose="020F0502020204030204" pitchFamily="34" charset="0"/>
                <a:cs typeface="Times New Roman" panose="02020603050405020304" pitchFamily="18" charset="0"/>
              </a:rPr>
              <a:t>of an epileptic seizure from the temporal lobe</a:t>
            </a:r>
            <a:endParaRPr lang="sr-Cyrl-RS" dirty="0" smtClean="0">
              <a:solidFill>
                <a:schemeClr val="tx1"/>
              </a:solidFill>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07782066"/>
      </p:ext>
    </p:extLst>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Grp="1" noChangeArrowheads="1"/>
          </p:cNvSpPr>
          <p:nvPr>
            <p:ph type="title"/>
          </p:nvPr>
        </p:nvSpPr>
        <p:spPr>
          <a:xfrm>
            <a:off x="365125" y="0"/>
            <a:ext cx="8893175" cy="404813"/>
          </a:xfrm>
        </p:spPr>
        <p:txBody>
          <a:bodyPr/>
          <a:lstStyle/>
          <a:p>
            <a:pPr algn="l"/>
            <a:r>
              <a:rPr lang="en-US" altLang="en-US" sz="2800" b="1" dirty="0" smtClean="0">
                <a:ln>
                  <a:noFill/>
                </a:ln>
                <a:solidFill>
                  <a:srgbClr val="FF0000"/>
                </a:solidFill>
                <a:latin typeface="Calibri" panose="020F0502020204030204" pitchFamily="34" charset="0"/>
                <a:cs typeface="Times New Roman" panose="02020603050405020304" pitchFamily="18" charset="0"/>
              </a:rPr>
              <a:t>      Characteristics </a:t>
            </a:r>
            <a:r>
              <a:rPr lang="en-US" altLang="en-US" sz="2800" b="1" dirty="0">
                <a:ln>
                  <a:noFill/>
                </a:ln>
                <a:solidFill>
                  <a:srgbClr val="FF0000"/>
                </a:solidFill>
                <a:latin typeface="Calibri" panose="020F0502020204030204" pitchFamily="34" charset="0"/>
                <a:cs typeface="Times New Roman" panose="02020603050405020304" pitchFamily="18" charset="0"/>
              </a:rPr>
              <a:t>of peripheral and central vertigo</a:t>
            </a:r>
            <a:endParaRPr lang="en-US" altLang="en-US" sz="2800" b="1" dirty="0" smtClean="0">
              <a:ln>
                <a:noFill/>
              </a:ln>
              <a:solidFill>
                <a:srgbClr val="FF0000"/>
              </a:solidFill>
              <a:latin typeface="Calibri" panose="020F0502020204030204" pitchFamily="34" charset="0"/>
              <a:cs typeface="Times New Roman" panose="02020603050405020304" pitchFamily="18" charset="0"/>
            </a:endParaRPr>
          </a:p>
        </p:txBody>
      </p:sp>
      <p:graphicFrame>
        <p:nvGraphicFramePr>
          <p:cNvPr id="60869" name="Group 453"/>
          <p:cNvGraphicFramePr>
            <a:graphicFrameLocks noGrp="1"/>
          </p:cNvGraphicFramePr>
          <p:nvPr>
            <p:ph idx="1"/>
            <p:extLst>
              <p:ext uri="{D42A27DB-BD31-4B8C-83A1-F6EECF244321}">
                <p14:modId xmlns:p14="http://schemas.microsoft.com/office/powerpoint/2010/main" val="3455311108"/>
              </p:ext>
            </p:extLst>
          </p:nvPr>
        </p:nvGraphicFramePr>
        <p:xfrm>
          <a:off x="539750" y="549275"/>
          <a:ext cx="8023226" cy="5727698"/>
        </p:xfrm>
        <a:graphic>
          <a:graphicData uri="http://schemas.openxmlformats.org/drawingml/2006/table">
            <a:tbl>
              <a:tblPr/>
              <a:tblGrid>
                <a:gridCol w="2847330">
                  <a:extLst>
                    <a:ext uri="{9D8B030D-6E8A-4147-A177-3AD203B41FA5}">
                      <a16:colId xmlns:a16="http://schemas.microsoft.com/office/drawing/2014/main" val="20000"/>
                    </a:ext>
                  </a:extLst>
                </a:gridCol>
                <a:gridCol w="2645045">
                  <a:extLst>
                    <a:ext uri="{9D8B030D-6E8A-4147-A177-3AD203B41FA5}">
                      <a16:colId xmlns:a16="http://schemas.microsoft.com/office/drawing/2014/main" val="20001"/>
                    </a:ext>
                  </a:extLst>
                </a:gridCol>
                <a:gridCol w="2530851">
                  <a:extLst>
                    <a:ext uri="{9D8B030D-6E8A-4147-A177-3AD203B41FA5}">
                      <a16:colId xmlns:a16="http://schemas.microsoft.com/office/drawing/2014/main" val="20002"/>
                    </a:ext>
                  </a:extLst>
                </a:gridCol>
              </a:tblGrid>
              <a:tr h="666967">
                <a:tc>
                  <a:txBody>
                    <a:bodyPr/>
                    <a:lstStyle>
                      <a:lvl1pPr>
                        <a:spcBef>
                          <a:spcPct val="20000"/>
                        </a:spcBef>
                        <a:buClr>
                          <a:schemeClr val="hlink"/>
                        </a:buClr>
                        <a:buSzPct val="65000"/>
                        <a:buFont typeface="Wingdings" panose="05000000000000000000" pitchFamily="2" charset="2"/>
                        <a:defRPr sz="2800">
                          <a:solidFill>
                            <a:schemeClr val="tx1"/>
                          </a:solidFill>
                          <a:effectLst>
                            <a:outerShdw blurRad="38100" dist="38100" dir="2700000" algn="tl">
                              <a:srgbClr val="003366"/>
                            </a:outerShdw>
                          </a:effectLst>
                          <a:latin typeface="Tahoma" panose="020B0604030504040204" pitchFamily="34" charset="0"/>
                        </a:defRPr>
                      </a:lvl1pPr>
                      <a:lvl2pPr>
                        <a:spcBef>
                          <a:spcPct val="20000"/>
                        </a:spcBef>
                        <a:buClr>
                          <a:schemeClr val="folHlink"/>
                        </a:buClr>
                        <a:buSzPct val="65000"/>
                        <a:buFont typeface="Wingdings" panose="05000000000000000000" pitchFamily="2" charset="2"/>
                        <a:defRPr sz="2400">
                          <a:solidFill>
                            <a:schemeClr val="tx1"/>
                          </a:solidFill>
                          <a:effectLst>
                            <a:outerShdw blurRad="38100" dist="38100" dir="2700000" algn="tl">
                              <a:srgbClr val="003366"/>
                            </a:outerShdw>
                          </a:effectLst>
                          <a:latin typeface="Tahoma" panose="020B0604030504040204" pitchFamily="34" charset="0"/>
                        </a:defRPr>
                      </a:lvl2pPr>
                      <a:lvl3pPr>
                        <a:spcBef>
                          <a:spcPct val="20000"/>
                        </a:spcBef>
                        <a:buClr>
                          <a:schemeClr val="hlink"/>
                        </a:buClr>
                        <a:buSzPct val="65000"/>
                        <a:buFont typeface="Wingdings" panose="05000000000000000000" pitchFamily="2" charset="2"/>
                        <a:defRPr sz="2000">
                          <a:solidFill>
                            <a:schemeClr val="tx1"/>
                          </a:solidFill>
                          <a:effectLst>
                            <a:outerShdw blurRad="38100" dist="38100" dir="2700000" algn="tl">
                              <a:srgbClr val="003366"/>
                            </a:outerShdw>
                          </a:effectLst>
                          <a:latin typeface="Tahoma" panose="020B0604030504040204" pitchFamily="34" charset="0"/>
                        </a:defRPr>
                      </a:lvl3pPr>
                      <a:lvl4pPr>
                        <a:spcBef>
                          <a:spcPct val="20000"/>
                        </a:spcBef>
                        <a:buClr>
                          <a:schemeClr val="folHlink"/>
                        </a:buClr>
                        <a:buSzPct val="65000"/>
                        <a:buFont typeface="Wingdings" panose="05000000000000000000" pitchFamily="2" charset="2"/>
                        <a:defRPr>
                          <a:solidFill>
                            <a:schemeClr val="tx1"/>
                          </a:solidFill>
                          <a:effectLst>
                            <a:outerShdw blurRad="38100" dist="38100" dir="2700000" algn="tl">
                              <a:srgbClr val="003366"/>
                            </a:outerShdw>
                          </a:effectLst>
                          <a:latin typeface="Tahoma" panose="020B0604030504040204" pitchFamily="34" charset="0"/>
                        </a:defRPr>
                      </a:lvl4pPr>
                      <a:lvl5pPr>
                        <a:spcBef>
                          <a:spcPct val="20000"/>
                        </a:spcBef>
                        <a:buClr>
                          <a:schemeClr val="hlink"/>
                        </a:buClr>
                        <a:buSzPct val="65000"/>
                        <a:buFont typeface="Wingdings" panose="05000000000000000000" pitchFamily="2" charset="2"/>
                        <a:defRPr>
                          <a:solidFill>
                            <a:schemeClr val="tx1"/>
                          </a:solidFill>
                          <a:effectLst>
                            <a:outerShdw blurRad="38100" dist="38100" dir="2700000" algn="tl">
                              <a:srgbClr val="003366"/>
                            </a:outerShdw>
                          </a:effectLst>
                          <a:latin typeface="Tahoma" panose="020B0604030504040204" pitchFamily="34" charset="0"/>
                        </a:defRPr>
                      </a:lvl5pPr>
                      <a:lvl6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3366"/>
                            </a:outerShdw>
                          </a:effectLst>
                          <a:latin typeface="Tahoma" panose="020B0604030504040204" pitchFamily="34" charset="0"/>
                        </a:defRPr>
                      </a:lvl6pPr>
                      <a:lvl7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3366"/>
                            </a:outerShdw>
                          </a:effectLst>
                          <a:latin typeface="Tahoma" panose="020B0604030504040204" pitchFamily="34" charset="0"/>
                        </a:defRPr>
                      </a:lvl7pPr>
                      <a:lvl8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3366"/>
                            </a:outerShdw>
                          </a:effectLst>
                          <a:latin typeface="Tahoma" panose="020B0604030504040204" pitchFamily="34" charset="0"/>
                        </a:defRPr>
                      </a:lvl8pPr>
                      <a:lvl9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3366"/>
                            </a:outerShdw>
                          </a:effectLst>
                          <a:latin typeface="Tahoma" panose="020B0604030504040204" pitchFamily="34" charset="0"/>
                        </a:defRPr>
                      </a:lvl9p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anose="05000000000000000000" pitchFamily="2" charset="2"/>
                        <a:buNone/>
                        <a:tabLst/>
                      </a:pPr>
                      <a:r>
                        <a:rPr kumimoji="0" lang="en-US" sz="2400" b="1" i="0" u="none" strike="noStrike" cap="none" normalizeH="0" baseline="0" dirty="0" smtClean="0">
                          <a:ln>
                            <a:noFill/>
                          </a:ln>
                          <a:solidFill>
                            <a:schemeClr val="tx1"/>
                          </a:solidFill>
                          <a:effectLst/>
                          <a:latin typeface="Arial" panose="020B0604020202020204" pitchFamily="34" charset="0"/>
                        </a:rPr>
                        <a:t>Vertigo</a:t>
                      </a:r>
                    </a:p>
                  </a:txBody>
                  <a:tcPr marL="91439" marR="91439" marT="45708" marB="45708"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solidFill>
                      <a:schemeClr val="bg1">
                        <a:lumMod val="65000"/>
                      </a:schemeClr>
                    </a:solidFill>
                  </a:tcPr>
                </a:tc>
                <a:tc>
                  <a:txBody>
                    <a:bodyPr/>
                    <a:lstStyle>
                      <a:lvl1pPr>
                        <a:spcBef>
                          <a:spcPct val="20000"/>
                        </a:spcBef>
                        <a:buClr>
                          <a:schemeClr val="hlink"/>
                        </a:buClr>
                        <a:buSzPct val="65000"/>
                        <a:buFont typeface="Wingdings" panose="05000000000000000000" pitchFamily="2" charset="2"/>
                        <a:defRPr sz="2800">
                          <a:solidFill>
                            <a:schemeClr val="tx1"/>
                          </a:solidFill>
                          <a:effectLst>
                            <a:outerShdw blurRad="38100" dist="38100" dir="2700000" algn="tl">
                              <a:srgbClr val="003366"/>
                            </a:outerShdw>
                          </a:effectLst>
                          <a:latin typeface="Tahoma" panose="020B0604030504040204" pitchFamily="34" charset="0"/>
                        </a:defRPr>
                      </a:lvl1pPr>
                      <a:lvl2pPr>
                        <a:spcBef>
                          <a:spcPct val="20000"/>
                        </a:spcBef>
                        <a:buClr>
                          <a:schemeClr val="folHlink"/>
                        </a:buClr>
                        <a:buSzPct val="65000"/>
                        <a:buFont typeface="Wingdings" panose="05000000000000000000" pitchFamily="2" charset="2"/>
                        <a:defRPr sz="2400">
                          <a:solidFill>
                            <a:schemeClr val="tx1"/>
                          </a:solidFill>
                          <a:effectLst>
                            <a:outerShdw blurRad="38100" dist="38100" dir="2700000" algn="tl">
                              <a:srgbClr val="003366"/>
                            </a:outerShdw>
                          </a:effectLst>
                          <a:latin typeface="Tahoma" panose="020B0604030504040204" pitchFamily="34" charset="0"/>
                        </a:defRPr>
                      </a:lvl2pPr>
                      <a:lvl3pPr>
                        <a:spcBef>
                          <a:spcPct val="20000"/>
                        </a:spcBef>
                        <a:buClr>
                          <a:schemeClr val="hlink"/>
                        </a:buClr>
                        <a:buSzPct val="65000"/>
                        <a:buFont typeface="Wingdings" panose="05000000000000000000" pitchFamily="2" charset="2"/>
                        <a:defRPr sz="2000">
                          <a:solidFill>
                            <a:schemeClr val="tx1"/>
                          </a:solidFill>
                          <a:effectLst>
                            <a:outerShdw blurRad="38100" dist="38100" dir="2700000" algn="tl">
                              <a:srgbClr val="003366"/>
                            </a:outerShdw>
                          </a:effectLst>
                          <a:latin typeface="Tahoma" panose="020B0604030504040204" pitchFamily="34" charset="0"/>
                        </a:defRPr>
                      </a:lvl3pPr>
                      <a:lvl4pPr>
                        <a:spcBef>
                          <a:spcPct val="20000"/>
                        </a:spcBef>
                        <a:buClr>
                          <a:schemeClr val="folHlink"/>
                        </a:buClr>
                        <a:buSzPct val="65000"/>
                        <a:buFont typeface="Wingdings" panose="05000000000000000000" pitchFamily="2" charset="2"/>
                        <a:defRPr>
                          <a:solidFill>
                            <a:schemeClr val="tx1"/>
                          </a:solidFill>
                          <a:effectLst>
                            <a:outerShdw blurRad="38100" dist="38100" dir="2700000" algn="tl">
                              <a:srgbClr val="003366"/>
                            </a:outerShdw>
                          </a:effectLst>
                          <a:latin typeface="Tahoma" panose="020B0604030504040204" pitchFamily="34" charset="0"/>
                        </a:defRPr>
                      </a:lvl4pPr>
                      <a:lvl5pPr>
                        <a:spcBef>
                          <a:spcPct val="20000"/>
                        </a:spcBef>
                        <a:buClr>
                          <a:schemeClr val="hlink"/>
                        </a:buClr>
                        <a:buSzPct val="65000"/>
                        <a:buFont typeface="Wingdings" panose="05000000000000000000" pitchFamily="2" charset="2"/>
                        <a:defRPr>
                          <a:solidFill>
                            <a:schemeClr val="tx1"/>
                          </a:solidFill>
                          <a:effectLst>
                            <a:outerShdw blurRad="38100" dist="38100" dir="2700000" algn="tl">
                              <a:srgbClr val="003366"/>
                            </a:outerShdw>
                          </a:effectLst>
                          <a:latin typeface="Tahoma" panose="020B0604030504040204" pitchFamily="34" charset="0"/>
                        </a:defRPr>
                      </a:lvl5pPr>
                      <a:lvl6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3366"/>
                            </a:outerShdw>
                          </a:effectLst>
                          <a:latin typeface="Tahoma" panose="020B0604030504040204" pitchFamily="34" charset="0"/>
                        </a:defRPr>
                      </a:lvl6pPr>
                      <a:lvl7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3366"/>
                            </a:outerShdw>
                          </a:effectLst>
                          <a:latin typeface="Tahoma" panose="020B0604030504040204" pitchFamily="34" charset="0"/>
                        </a:defRPr>
                      </a:lvl7pPr>
                      <a:lvl8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3366"/>
                            </a:outerShdw>
                          </a:effectLst>
                          <a:latin typeface="Tahoma" panose="020B0604030504040204" pitchFamily="34" charset="0"/>
                        </a:defRPr>
                      </a:lvl8pPr>
                      <a:lvl9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3366"/>
                            </a:outerShdw>
                          </a:effectLst>
                          <a:latin typeface="Tahoma" panose="020B0604030504040204" pitchFamily="34" charset="0"/>
                        </a:defRPr>
                      </a:lvl9p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anose="05000000000000000000" pitchFamily="2" charset="2"/>
                        <a:buNone/>
                        <a:tabLst/>
                      </a:pPr>
                      <a:r>
                        <a:rPr kumimoji="0" lang="en-US" sz="2400" b="1" i="0" u="none" strike="noStrike" cap="none" normalizeH="0" baseline="0" dirty="0" smtClean="0">
                          <a:ln>
                            <a:noFill/>
                          </a:ln>
                          <a:solidFill>
                            <a:schemeClr val="tx1"/>
                          </a:solidFill>
                          <a:effectLst/>
                          <a:latin typeface="Arial" panose="020B0604020202020204" pitchFamily="34" charset="0"/>
                        </a:rPr>
                        <a:t>Peripheral</a:t>
                      </a:r>
                    </a:p>
                  </a:txBody>
                  <a:tcPr marL="91439" marR="91439" marT="45708" marB="45708"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solidFill>
                      <a:schemeClr val="bg1">
                        <a:lumMod val="65000"/>
                      </a:schemeClr>
                    </a:solidFill>
                  </a:tcPr>
                </a:tc>
                <a:tc>
                  <a:txBody>
                    <a:bodyPr/>
                    <a:lstStyle>
                      <a:lvl1pPr>
                        <a:spcBef>
                          <a:spcPct val="20000"/>
                        </a:spcBef>
                        <a:buClr>
                          <a:schemeClr val="hlink"/>
                        </a:buClr>
                        <a:buSzPct val="65000"/>
                        <a:buFont typeface="Wingdings" panose="05000000000000000000" pitchFamily="2" charset="2"/>
                        <a:defRPr sz="2800">
                          <a:solidFill>
                            <a:schemeClr val="tx1"/>
                          </a:solidFill>
                          <a:effectLst>
                            <a:outerShdw blurRad="38100" dist="38100" dir="2700000" algn="tl">
                              <a:srgbClr val="003366"/>
                            </a:outerShdw>
                          </a:effectLst>
                          <a:latin typeface="Tahoma" panose="020B0604030504040204" pitchFamily="34" charset="0"/>
                        </a:defRPr>
                      </a:lvl1pPr>
                      <a:lvl2pPr>
                        <a:spcBef>
                          <a:spcPct val="20000"/>
                        </a:spcBef>
                        <a:buClr>
                          <a:schemeClr val="folHlink"/>
                        </a:buClr>
                        <a:buSzPct val="65000"/>
                        <a:buFont typeface="Wingdings" panose="05000000000000000000" pitchFamily="2" charset="2"/>
                        <a:defRPr sz="2400">
                          <a:solidFill>
                            <a:schemeClr val="tx1"/>
                          </a:solidFill>
                          <a:effectLst>
                            <a:outerShdw blurRad="38100" dist="38100" dir="2700000" algn="tl">
                              <a:srgbClr val="003366"/>
                            </a:outerShdw>
                          </a:effectLst>
                          <a:latin typeface="Tahoma" panose="020B0604030504040204" pitchFamily="34" charset="0"/>
                        </a:defRPr>
                      </a:lvl2pPr>
                      <a:lvl3pPr>
                        <a:spcBef>
                          <a:spcPct val="20000"/>
                        </a:spcBef>
                        <a:buClr>
                          <a:schemeClr val="hlink"/>
                        </a:buClr>
                        <a:buSzPct val="65000"/>
                        <a:buFont typeface="Wingdings" panose="05000000000000000000" pitchFamily="2" charset="2"/>
                        <a:defRPr sz="2000">
                          <a:solidFill>
                            <a:schemeClr val="tx1"/>
                          </a:solidFill>
                          <a:effectLst>
                            <a:outerShdw blurRad="38100" dist="38100" dir="2700000" algn="tl">
                              <a:srgbClr val="003366"/>
                            </a:outerShdw>
                          </a:effectLst>
                          <a:latin typeface="Tahoma" panose="020B0604030504040204" pitchFamily="34" charset="0"/>
                        </a:defRPr>
                      </a:lvl3pPr>
                      <a:lvl4pPr>
                        <a:spcBef>
                          <a:spcPct val="20000"/>
                        </a:spcBef>
                        <a:buClr>
                          <a:schemeClr val="folHlink"/>
                        </a:buClr>
                        <a:buSzPct val="65000"/>
                        <a:buFont typeface="Wingdings" panose="05000000000000000000" pitchFamily="2" charset="2"/>
                        <a:defRPr>
                          <a:solidFill>
                            <a:schemeClr val="tx1"/>
                          </a:solidFill>
                          <a:effectLst>
                            <a:outerShdw blurRad="38100" dist="38100" dir="2700000" algn="tl">
                              <a:srgbClr val="003366"/>
                            </a:outerShdw>
                          </a:effectLst>
                          <a:latin typeface="Tahoma" panose="020B0604030504040204" pitchFamily="34" charset="0"/>
                        </a:defRPr>
                      </a:lvl4pPr>
                      <a:lvl5pPr>
                        <a:spcBef>
                          <a:spcPct val="20000"/>
                        </a:spcBef>
                        <a:buClr>
                          <a:schemeClr val="hlink"/>
                        </a:buClr>
                        <a:buSzPct val="65000"/>
                        <a:buFont typeface="Wingdings" panose="05000000000000000000" pitchFamily="2" charset="2"/>
                        <a:defRPr>
                          <a:solidFill>
                            <a:schemeClr val="tx1"/>
                          </a:solidFill>
                          <a:effectLst>
                            <a:outerShdw blurRad="38100" dist="38100" dir="2700000" algn="tl">
                              <a:srgbClr val="003366"/>
                            </a:outerShdw>
                          </a:effectLst>
                          <a:latin typeface="Tahoma" panose="020B0604030504040204" pitchFamily="34" charset="0"/>
                        </a:defRPr>
                      </a:lvl5pPr>
                      <a:lvl6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3366"/>
                            </a:outerShdw>
                          </a:effectLst>
                          <a:latin typeface="Tahoma" panose="020B0604030504040204" pitchFamily="34" charset="0"/>
                        </a:defRPr>
                      </a:lvl6pPr>
                      <a:lvl7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3366"/>
                            </a:outerShdw>
                          </a:effectLst>
                          <a:latin typeface="Tahoma" panose="020B0604030504040204" pitchFamily="34" charset="0"/>
                        </a:defRPr>
                      </a:lvl7pPr>
                      <a:lvl8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3366"/>
                            </a:outerShdw>
                          </a:effectLst>
                          <a:latin typeface="Tahoma" panose="020B0604030504040204" pitchFamily="34" charset="0"/>
                        </a:defRPr>
                      </a:lvl8pPr>
                      <a:lvl9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3366"/>
                            </a:outerShdw>
                          </a:effectLst>
                          <a:latin typeface="Tahoma" panose="020B0604030504040204" pitchFamily="34" charset="0"/>
                        </a:defRPr>
                      </a:lvl9p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anose="05000000000000000000" pitchFamily="2" charset="2"/>
                        <a:buNone/>
                        <a:tabLst/>
                      </a:pPr>
                      <a:r>
                        <a:rPr kumimoji="0" lang="en-US" sz="2400" b="1" i="0" u="none" strike="noStrike" cap="none" normalizeH="0" baseline="0" dirty="0" smtClean="0">
                          <a:ln>
                            <a:noFill/>
                          </a:ln>
                          <a:solidFill>
                            <a:schemeClr val="tx1"/>
                          </a:solidFill>
                          <a:effectLst/>
                          <a:latin typeface="Arial" panose="020B0604020202020204" pitchFamily="34" charset="0"/>
                        </a:rPr>
                        <a:t>Central</a:t>
                      </a:r>
                    </a:p>
                  </a:txBody>
                  <a:tcPr marL="91439" marR="91439" marT="45708" marB="45708"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solidFill>
                      <a:schemeClr val="bg1">
                        <a:lumMod val="65000"/>
                      </a:schemeClr>
                    </a:solidFill>
                  </a:tcPr>
                </a:tc>
                <a:extLst>
                  <a:ext uri="{0D108BD9-81ED-4DB2-BD59-A6C34878D82A}">
                    <a16:rowId xmlns:a16="http://schemas.microsoft.com/office/drawing/2014/main" val="10000"/>
                  </a:ext>
                </a:extLst>
              </a:tr>
              <a:tr h="666967">
                <a:tc>
                  <a:txBody>
                    <a:bodyPr/>
                    <a:lstStyle>
                      <a:lvl1pPr>
                        <a:spcBef>
                          <a:spcPct val="20000"/>
                        </a:spcBef>
                        <a:buClr>
                          <a:schemeClr val="hlink"/>
                        </a:buClr>
                        <a:buSzPct val="65000"/>
                        <a:buFont typeface="Wingdings" panose="05000000000000000000" pitchFamily="2" charset="2"/>
                        <a:defRPr sz="2800">
                          <a:solidFill>
                            <a:schemeClr val="tx1"/>
                          </a:solidFill>
                          <a:effectLst>
                            <a:outerShdw blurRad="38100" dist="38100" dir="2700000" algn="tl">
                              <a:srgbClr val="003366"/>
                            </a:outerShdw>
                          </a:effectLst>
                          <a:latin typeface="Tahoma" panose="020B0604030504040204" pitchFamily="34" charset="0"/>
                        </a:defRPr>
                      </a:lvl1pPr>
                      <a:lvl2pPr>
                        <a:spcBef>
                          <a:spcPct val="20000"/>
                        </a:spcBef>
                        <a:buClr>
                          <a:schemeClr val="folHlink"/>
                        </a:buClr>
                        <a:buSzPct val="65000"/>
                        <a:buFont typeface="Wingdings" panose="05000000000000000000" pitchFamily="2" charset="2"/>
                        <a:defRPr sz="2400">
                          <a:solidFill>
                            <a:schemeClr val="tx1"/>
                          </a:solidFill>
                          <a:effectLst>
                            <a:outerShdw blurRad="38100" dist="38100" dir="2700000" algn="tl">
                              <a:srgbClr val="003366"/>
                            </a:outerShdw>
                          </a:effectLst>
                          <a:latin typeface="Tahoma" panose="020B0604030504040204" pitchFamily="34" charset="0"/>
                        </a:defRPr>
                      </a:lvl2pPr>
                      <a:lvl3pPr>
                        <a:spcBef>
                          <a:spcPct val="20000"/>
                        </a:spcBef>
                        <a:buClr>
                          <a:schemeClr val="hlink"/>
                        </a:buClr>
                        <a:buSzPct val="65000"/>
                        <a:buFont typeface="Wingdings" panose="05000000000000000000" pitchFamily="2" charset="2"/>
                        <a:defRPr sz="2000">
                          <a:solidFill>
                            <a:schemeClr val="tx1"/>
                          </a:solidFill>
                          <a:effectLst>
                            <a:outerShdw blurRad="38100" dist="38100" dir="2700000" algn="tl">
                              <a:srgbClr val="003366"/>
                            </a:outerShdw>
                          </a:effectLst>
                          <a:latin typeface="Tahoma" panose="020B0604030504040204" pitchFamily="34" charset="0"/>
                        </a:defRPr>
                      </a:lvl3pPr>
                      <a:lvl4pPr>
                        <a:spcBef>
                          <a:spcPct val="20000"/>
                        </a:spcBef>
                        <a:buClr>
                          <a:schemeClr val="folHlink"/>
                        </a:buClr>
                        <a:buSzPct val="65000"/>
                        <a:buFont typeface="Wingdings" panose="05000000000000000000" pitchFamily="2" charset="2"/>
                        <a:defRPr>
                          <a:solidFill>
                            <a:schemeClr val="tx1"/>
                          </a:solidFill>
                          <a:effectLst>
                            <a:outerShdw blurRad="38100" dist="38100" dir="2700000" algn="tl">
                              <a:srgbClr val="003366"/>
                            </a:outerShdw>
                          </a:effectLst>
                          <a:latin typeface="Tahoma" panose="020B0604030504040204" pitchFamily="34" charset="0"/>
                        </a:defRPr>
                      </a:lvl4pPr>
                      <a:lvl5pPr>
                        <a:spcBef>
                          <a:spcPct val="20000"/>
                        </a:spcBef>
                        <a:buClr>
                          <a:schemeClr val="hlink"/>
                        </a:buClr>
                        <a:buSzPct val="65000"/>
                        <a:buFont typeface="Wingdings" panose="05000000000000000000" pitchFamily="2" charset="2"/>
                        <a:defRPr>
                          <a:solidFill>
                            <a:schemeClr val="tx1"/>
                          </a:solidFill>
                          <a:effectLst>
                            <a:outerShdw blurRad="38100" dist="38100" dir="2700000" algn="tl">
                              <a:srgbClr val="003366"/>
                            </a:outerShdw>
                          </a:effectLst>
                          <a:latin typeface="Tahoma" panose="020B0604030504040204" pitchFamily="34" charset="0"/>
                        </a:defRPr>
                      </a:lvl5pPr>
                      <a:lvl6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3366"/>
                            </a:outerShdw>
                          </a:effectLst>
                          <a:latin typeface="Tahoma" panose="020B0604030504040204" pitchFamily="34" charset="0"/>
                        </a:defRPr>
                      </a:lvl6pPr>
                      <a:lvl7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3366"/>
                            </a:outerShdw>
                          </a:effectLst>
                          <a:latin typeface="Tahoma" panose="020B0604030504040204" pitchFamily="34" charset="0"/>
                        </a:defRPr>
                      </a:lvl7pPr>
                      <a:lvl8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3366"/>
                            </a:outerShdw>
                          </a:effectLst>
                          <a:latin typeface="Tahoma" panose="020B0604030504040204" pitchFamily="34" charset="0"/>
                        </a:defRPr>
                      </a:lvl8pPr>
                      <a:lvl9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3366"/>
                            </a:outerShdw>
                          </a:effectLst>
                          <a:latin typeface="Tahoma" panose="020B0604030504040204" pitchFamily="34" charset="0"/>
                        </a:defRPr>
                      </a:lvl9p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anose="05000000000000000000" pitchFamily="2" charset="2"/>
                        <a:buNone/>
                        <a:tabLst/>
                      </a:pPr>
                      <a:r>
                        <a:rPr kumimoji="0" lang="en-US" sz="2000" b="0" i="0" u="none" strike="noStrike" cap="none" normalizeH="0" baseline="0" dirty="0" smtClean="0">
                          <a:ln>
                            <a:noFill/>
                          </a:ln>
                          <a:solidFill>
                            <a:schemeClr val="tx1"/>
                          </a:solidFill>
                          <a:effectLst/>
                          <a:latin typeface="Arial" panose="020B0604020202020204" pitchFamily="34" charset="0"/>
                        </a:rPr>
                        <a:t>Intensity</a:t>
                      </a:r>
                    </a:p>
                  </a:txBody>
                  <a:tcPr marL="91439" marR="91439" marT="45708" marB="45708"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solidFill>
                      <a:schemeClr val="bg1">
                        <a:lumMod val="65000"/>
                      </a:schemeClr>
                    </a:solidFill>
                  </a:tcPr>
                </a:tc>
                <a:tc>
                  <a:txBody>
                    <a:bodyPr/>
                    <a:lstStyle>
                      <a:lvl1pPr>
                        <a:spcBef>
                          <a:spcPct val="20000"/>
                        </a:spcBef>
                        <a:buClr>
                          <a:schemeClr val="hlink"/>
                        </a:buClr>
                        <a:buSzPct val="65000"/>
                        <a:buFont typeface="Wingdings" panose="05000000000000000000" pitchFamily="2" charset="2"/>
                        <a:defRPr sz="2800">
                          <a:solidFill>
                            <a:schemeClr val="tx1"/>
                          </a:solidFill>
                          <a:effectLst>
                            <a:outerShdw blurRad="38100" dist="38100" dir="2700000" algn="tl">
                              <a:srgbClr val="000000"/>
                            </a:outerShdw>
                          </a:effectLst>
                          <a:latin typeface="Tahoma" panose="020B0604030504040204" pitchFamily="34" charset="0"/>
                        </a:defRPr>
                      </a:lvl1pPr>
                      <a:lvl2pPr>
                        <a:spcBef>
                          <a:spcPct val="20000"/>
                        </a:spcBef>
                        <a:buClr>
                          <a:schemeClr val="folHlink"/>
                        </a:buClr>
                        <a:buSzPct val="65000"/>
                        <a:buFont typeface="Wingdings" panose="05000000000000000000" pitchFamily="2" charset="2"/>
                        <a:defRPr sz="2400">
                          <a:solidFill>
                            <a:schemeClr val="tx1"/>
                          </a:solidFill>
                          <a:effectLst>
                            <a:outerShdw blurRad="38100" dist="38100" dir="2700000" algn="tl">
                              <a:srgbClr val="000000"/>
                            </a:outerShdw>
                          </a:effectLst>
                          <a:latin typeface="Tahoma" panose="020B0604030504040204" pitchFamily="34" charset="0"/>
                        </a:defRPr>
                      </a:lvl2pPr>
                      <a:lvl3pPr>
                        <a:spcBef>
                          <a:spcPct val="20000"/>
                        </a:spcBef>
                        <a:buClr>
                          <a:schemeClr val="hlink"/>
                        </a:buClr>
                        <a:buSzPct val="65000"/>
                        <a:buFont typeface="Wingdings" panose="05000000000000000000" pitchFamily="2" charset="2"/>
                        <a:defRPr sz="2000">
                          <a:solidFill>
                            <a:schemeClr val="tx1"/>
                          </a:solidFill>
                          <a:effectLst>
                            <a:outerShdw blurRad="38100" dist="38100" dir="2700000" algn="tl">
                              <a:srgbClr val="000000"/>
                            </a:outerShdw>
                          </a:effectLst>
                          <a:latin typeface="Tahoma" panose="020B0604030504040204" pitchFamily="34" charset="0"/>
                        </a:defRPr>
                      </a:lvl3pPr>
                      <a:lvl4pPr>
                        <a:spcBef>
                          <a:spcPct val="20000"/>
                        </a:spcBef>
                        <a:buClr>
                          <a:schemeClr val="fo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4pPr>
                      <a:lvl5pPr>
                        <a:spcBef>
                          <a:spcPct val="20000"/>
                        </a:spcBef>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5pPr>
                      <a:lvl6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6pPr>
                      <a:lvl7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7pPr>
                      <a:lvl8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8pPr>
                      <a:lvl9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9p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anose="05000000000000000000" pitchFamily="2" charset="2"/>
                        <a:buNone/>
                        <a:tabLst/>
                      </a:pPr>
                      <a:r>
                        <a:rPr kumimoji="0" lang="en-US" sz="20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moderate, intense</a:t>
                      </a:r>
                    </a:p>
                  </a:txBody>
                  <a:tcPr marL="91439" marR="91439" marT="45708" marB="45708"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noFill/>
                  </a:tcPr>
                </a:tc>
                <a:tc>
                  <a:txBody>
                    <a:bodyPr/>
                    <a:lstStyle>
                      <a:lvl1pPr>
                        <a:spcBef>
                          <a:spcPct val="20000"/>
                        </a:spcBef>
                        <a:buClr>
                          <a:schemeClr val="hlink"/>
                        </a:buClr>
                        <a:buSzPct val="65000"/>
                        <a:buFont typeface="Wingdings" panose="05000000000000000000" pitchFamily="2" charset="2"/>
                        <a:defRPr sz="2800">
                          <a:solidFill>
                            <a:schemeClr val="tx1"/>
                          </a:solidFill>
                          <a:effectLst>
                            <a:outerShdw blurRad="38100" dist="38100" dir="2700000" algn="tl">
                              <a:srgbClr val="000000"/>
                            </a:outerShdw>
                          </a:effectLst>
                          <a:latin typeface="Tahoma" panose="020B0604030504040204" pitchFamily="34" charset="0"/>
                        </a:defRPr>
                      </a:lvl1pPr>
                      <a:lvl2pPr>
                        <a:spcBef>
                          <a:spcPct val="20000"/>
                        </a:spcBef>
                        <a:buClr>
                          <a:schemeClr val="folHlink"/>
                        </a:buClr>
                        <a:buSzPct val="65000"/>
                        <a:buFont typeface="Wingdings" panose="05000000000000000000" pitchFamily="2" charset="2"/>
                        <a:defRPr sz="2400">
                          <a:solidFill>
                            <a:schemeClr val="tx1"/>
                          </a:solidFill>
                          <a:effectLst>
                            <a:outerShdw blurRad="38100" dist="38100" dir="2700000" algn="tl">
                              <a:srgbClr val="000000"/>
                            </a:outerShdw>
                          </a:effectLst>
                          <a:latin typeface="Tahoma" panose="020B0604030504040204" pitchFamily="34" charset="0"/>
                        </a:defRPr>
                      </a:lvl2pPr>
                      <a:lvl3pPr>
                        <a:spcBef>
                          <a:spcPct val="20000"/>
                        </a:spcBef>
                        <a:buClr>
                          <a:schemeClr val="hlink"/>
                        </a:buClr>
                        <a:buSzPct val="65000"/>
                        <a:buFont typeface="Wingdings" panose="05000000000000000000" pitchFamily="2" charset="2"/>
                        <a:defRPr sz="2000">
                          <a:solidFill>
                            <a:schemeClr val="tx1"/>
                          </a:solidFill>
                          <a:effectLst>
                            <a:outerShdw blurRad="38100" dist="38100" dir="2700000" algn="tl">
                              <a:srgbClr val="000000"/>
                            </a:outerShdw>
                          </a:effectLst>
                          <a:latin typeface="Tahoma" panose="020B0604030504040204" pitchFamily="34" charset="0"/>
                        </a:defRPr>
                      </a:lvl3pPr>
                      <a:lvl4pPr>
                        <a:spcBef>
                          <a:spcPct val="20000"/>
                        </a:spcBef>
                        <a:buClr>
                          <a:schemeClr val="fo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4pPr>
                      <a:lvl5pPr>
                        <a:spcBef>
                          <a:spcPct val="20000"/>
                        </a:spcBef>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5pPr>
                      <a:lvl6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6pPr>
                      <a:lvl7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7pPr>
                      <a:lvl8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8pPr>
                      <a:lvl9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9p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anose="05000000000000000000" pitchFamily="2" charset="2"/>
                        <a:buNone/>
                        <a:tabLst/>
                      </a:pPr>
                      <a:r>
                        <a:rPr kumimoji="0" lang="en-US" sz="20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mild to moderate</a:t>
                      </a:r>
                    </a:p>
                  </a:txBody>
                  <a:tcPr marL="91439" marR="91439" marT="45708" marB="45708"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75153">
                <a:tc>
                  <a:txBody>
                    <a:bodyPr/>
                    <a:lstStyle>
                      <a:lvl1pPr>
                        <a:spcBef>
                          <a:spcPct val="20000"/>
                        </a:spcBef>
                        <a:buClr>
                          <a:schemeClr val="hlink"/>
                        </a:buClr>
                        <a:buSzPct val="65000"/>
                        <a:buFont typeface="Wingdings" panose="05000000000000000000" pitchFamily="2" charset="2"/>
                        <a:defRPr sz="2800">
                          <a:solidFill>
                            <a:schemeClr val="tx1"/>
                          </a:solidFill>
                          <a:effectLst>
                            <a:outerShdw blurRad="38100" dist="38100" dir="2700000" algn="tl">
                              <a:srgbClr val="003366"/>
                            </a:outerShdw>
                          </a:effectLst>
                          <a:latin typeface="Tahoma" panose="020B0604030504040204" pitchFamily="34" charset="0"/>
                        </a:defRPr>
                      </a:lvl1pPr>
                      <a:lvl2pPr>
                        <a:spcBef>
                          <a:spcPct val="20000"/>
                        </a:spcBef>
                        <a:buClr>
                          <a:schemeClr val="folHlink"/>
                        </a:buClr>
                        <a:buSzPct val="65000"/>
                        <a:buFont typeface="Wingdings" panose="05000000000000000000" pitchFamily="2" charset="2"/>
                        <a:defRPr sz="2400">
                          <a:solidFill>
                            <a:schemeClr val="tx1"/>
                          </a:solidFill>
                          <a:effectLst>
                            <a:outerShdw blurRad="38100" dist="38100" dir="2700000" algn="tl">
                              <a:srgbClr val="003366"/>
                            </a:outerShdw>
                          </a:effectLst>
                          <a:latin typeface="Tahoma" panose="020B0604030504040204" pitchFamily="34" charset="0"/>
                        </a:defRPr>
                      </a:lvl2pPr>
                      <a:lvl3pPr>
                        <a:spcBef>
                          <a:spcPct val="20000"/>
                        </a:spcBef>
                        <a:buClr>
                          <a:schemeClr val="hlink"/>
                        </a:buClr>
                        <a:buSzPct val="65000"/>
                        <a:buFont typeface="Wingdings" panose="05000000000000000000" pitchFamily="2" charset="2"/>
                        <a:defRPr sz="2000">
                          <a:solidFill>
                            <a:schemeClr val="tx1"/>
                          </a:solidFill>
                          <a:effectLst>
                            <a:outerShdw blurRad="38100" dist="38100" dir="2700000" algn="tl">
                              <a:srgbClr val="003366"/>
                            </a:outerShdw>
                          </a:effectLst>
                          <a:latin typeface="Tahoma" panose="020B0604030504040204" pitchFamily="34" charset="0"/>
                        </a:defRPr>
                      </a:lvl3pPr>
                      <a:lvl4pPr>
                        <a:spcBef>
                          <a:spcPct val="20000"/>
                        </a:spcBef>
                        <a:buClr>
                          <a:schemeClr val="folHlink"/>
                        </a:buClr>
                        <a:buSzPct val="65000"/>
                        <a:buFont typeface="Wingdings" panose="05000000000000000000" pitchFamily="2" charset="2"/>
                        <a:defRPr>
                          <a:solidFill>
                            <a:schemeClr val="tx1"/>
                          </a:solidFill>
                          <a:effectLst>
                            <a:outerShdw blurRad="38100" dist="38100" dir="2700000" algn="tl">
                              <a:srgbClr val="003366"/>
                            </a:outerShdw>
                          </a:effectLst>
                          <a:latin typeface="Tahoma" panose="020B0604030504040204" pitchFamily="34" charset="0"/>
                        </a:defRPr>
                      </a:lvl4pPr>
                      <a:lvl5pPr>
                        <a:spcBef>
                          <a:spcPct val="20000"/>
                        </a:spcBef>
                        <a:buClr>
                          <a:schemeClr val="hlink"/>
                        </a:buClr>
                        <a:buSzPct val="65000"/>
                        <a:buFont typeface="Wingdings" panose="05000000000000000000" pitchFamily="2" charset="2"/>
                        <a:defRPr>
                          <a:solidFill>
                            <a:schemeClr val="tx1"/>
                          </a:solidFill>
                          <a:effectLst>
                            <a:outerShdw blurRad="38100" dist="38100" dir="2700000" algn="tl">
                              <a:srgbClr val="003366"/>
                            </a:outerShdw>
                          </a:effectLst>
                          <a:latin typeface="Tahoma" panose="020B0604030504040204" pitchFamily="34" charset="0"/>
                        </a:defRPr>
                      </a:lvl5pPr>
                      <a:lvl6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3366"/>
                            </a:outerShdw>
                          </a:effectLst>
                          <a:latin typeface="Tahoma" panose="020B0604030504040204" pitchFamily="34" charset="0"/>
                        </a:defRPr>
                      </a:lvl6pPr>
                      <a:lvl7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3366"/>
                            </a:outerShdw>
                          </a:effectLst>
                          <a:latin typeface="Tahoma" panose="020B0604030504040204" pitchFamily="34" charset="0"/>
                        </a:defRPr>
                      </a:lvl7pPr>
                      <a:lvl8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3366"/>
                            </a:outerShdw>
                          </a:effectLst>
                          <a:latin typeface="Tahoma" panose="020B0604030504040204" pitchFamily="34" charset="0"/>
                        </a:defRPr>
                      </a:lvl8pPr>
                      <a:lvl9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3366"/>
                            </a:outerShdw>
                          </a:effectLst>
                          <a:latin typeface="Tahoma" panose="020B0604030504040204" pitchFamily="34" charset="0"/>
                        </a:defRPr>
                      </a:lvl9p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anose="05000000000000000000" pitchFamily="2" charset="2"/>
                        <a:buNone/>
                        <a:tabLst/>
                      </a:pPr>
                      <a:r>
                        <a:rPr kumimoji="0" lang="en-US" sz="2000" b="0" i="0" u="none" strike="noStrike" cap="none" normalizeH="0" baseline="0" dirty="0" smtClean="0">
                          <a:ln>
                            <a:noFill/>
                          </a:ln>
                          <a:solidFill>
                            <a:schemeClr val="tx1"/>
                          </a:solidFill>
                          <a:effectLst/>
                          <a:latin typeface="Arial" panose="020B0604020202020204" pitchFamily="34" charset="0"/>
                        </a:rPr>
                        <a:t>Duration</a:t>
                      </a:r>
                    </a:p>
                  </a:txBody>
                  <a:tcPr marL="91439" marR="91439" marT="45708" marB="45708"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solidFill>
                      <a:schemeClr val="bg1">
                        <a:lumMod val="65000"/>
                      </a:schemeClr>
                    </a:solidFill>
                  </a:tcPr>
                </a:tc>
                <a:tc>
                  <a:txBody>
                    <a:bodyPr/>
                    <a:lstStyle>
                      <a:lvl1pPr>
                        <a:spcBef>
                          <a:spcPct val="20000"/>
                        </a:spcBef>
                        <a:buClr>
                          <a:schemeClr val="hlink"/>
                        </a:buClr>
                        <a:buSzPct val="65000"/>
                        <a:buFont typeface="Wingdings" panose="05000000000000000000" pitchFamily="2" charset="2"/>
                        <a:defRPr sz="2800">
                          <a:solidFill>
                            <a:schemeClr val="tx1"/>
                          </a:solidFill>
                          <a:effectLst>
                            <a:outerShdw blurRad="38100" dist="38100" dir="2700000" algn="tl">
                              <a:srgbClr val="000000"/>
                            </a:outerShdw>
                          </a:effectLst>
                          <a:latin typeface="Tahoma" panose="020B0604030504040204" pitchFamily="34" charset="0"/>
                        </a:defRPr>
                      </a:lvl1pPr>
                      <a:lvl2pPr>
                        <a:spcBef>
                          <a:spcPct val="20000"/>
                        </a:spcBef>
                        <a:buClr>
                          <a:schemeClr val="folHlink"/>
                        </a:buClr>
                        <a:buSzPct val="65000"/>
                        <a:buFont typeface="Wingdings" panose="05000000000000000000" pitchFamily="2" charset="2"/>
                        <a:defRPr sz="2400">
                          <a:solidFill>
                            <a:schemeClr val="tx1"/>
                          </a:solidFill>
                          <a:effectLst>
                            <a:outerShdw blurRad="38100" dist="38100" dir="2700000" algn="tl">
                              <a:srgbClr val="000000"/>
                            </a:outerShdw>
                          </a:effectLst>
                          <a:latin typeface="Tahoma" panose="020B0604030504040204" pitchFamily="34" charset="0"/>
                        </a:defRPr>
                      </a:lvl2pPr>
                      <a:lvl3pPr>
                        <a:spcBef>
                          <a:spcPct val="20000"/>
                        </a:spcBef>
                        <a:buClr>
                          <a:schemeClr val="hlink"/>
                        </a:buClr>
                        <a:buSzPct val="65000"/>
                        <a:buFont typeface="Wingdings" panose="05000000000000000000" pitchFamily="2" charset="2"/>
                        <a:defRPr sz="2000">
                          <a:solidFill>
                            <a:schemeClr val="tx1"/>
                          </a:solidFill>
                          <a:effectLst>
                            <a:outerShdw blurRad="38100" dist="38100" dir="2700000" algn="tl">
                              <a:srgbClr val="000000"/>
                            </a:outerShdw>
                          </a:effectLst>
                          <a:latin typeface="Tahoma" panose="020B0604030504040204" pitchFamily="34" charset="0"/>
                        </a:defRPr>
                      </a:lvl3pPr>
                      <a:lvl4pPr>
                        <a:spcBef>
                          <a:spcPct val="20000"/>
                        </a:spcBef>
                        <a:buClr>
                          <a:schemeClr val="fo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4pPr>
                      <a:lvl5pPr>
                        <a:spcBef>
                          <a:spcPct val="20000"/>
                        </a:spcBef>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5pPr>
                      <a:lvl6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6pPr>
                      <a:lvl7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7pPr>
                      <a:lvl8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8pPr>
                      <a:lvl9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9p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anose="05000000000000000000" pitchFamily="2" charset="2"/>
                        <a:buNone/>
                        <a:tabLst/>
                      </a:pPr>
                      <a:r>
                        <a:rPr kumimoji="0" lang="en-US" sz="20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   short-lasting, episodic</a:t>
                      </a:r>
                    </a:p>
                  </a:txBody>
                  <a:tcPr marL="91439" marR="91439" marT="45708" marB="45708"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noFill/>
                  </a:tcPr>
                </a:tc>
                <a:tc>
                  <a:txBody>
                    <a:bodyPr/>
                    <a:lstStyle>
                      <a:lvl1pPr>
                        <a:spcBef>
                          <a:spcPct val="20000"/>
                        </a:spcBef>
                        <a:buClr>
                          <a:schemeClr val="hlink"/>
                        </a:buClr>
                        <a:buSzPct val="65000"/>
                        <a:buFont typeface="Wingdings" panose="05000000000000000000" pitchFamily="2" charset="2"/>
                        <a:defRPr sz="2800">
                          <a:solidFill>
                            <a:schemeClr val="tx1"/>
                          </a:solidFill>
                          <a:effectLst>
                            <a:outerShdw blurRad="38100" dist="38100" dir="2700000" algn="tl">
                              <a:srgbClr val="000000"/>
                            </a:outerShdw>
                          </a:effectLst>
                          <a:latin typeface="Tahoma" panose="020B0604030504040204" pitchFamily="34" charset="0"/>
                        </a:defRPr>
                      </a:lvl1pPr>
                      <a:lvl2pPr>
                        <a:spcBef>
                          <a:spcPct val="20000"/>
                        </a:spcBef>
                        <a:buClr>
                          <a:schemeClr val="folHlink"/>
                        </a:buClr>
                        <a:buSzPct val="65000"/>
                        <a:buFont typeface="Wingdings" panose="05000000000000000000" pitchFamily="2" charset="2"/>
                        <a:defRPr sz="2400">
                          <a:solidFill>
                            <a:schemeClr val="tx1"/>
                          </a:solidFill>
                          <a:effectLst>
                            <a:outerShdw blurRad="38100" dist="38100" dir="2700000" algn="tl">
                              <a:srgbClr val="000000"/>
                            </a:outerShdw>
                          </a:effectLst>
                          <a:latin typeface="Tahoma" panose="020B0604030504040204" pitchFamily="34" charset="0"/>
                        </a:defRPr>
                      </a:lvl2pPr>
                      <a:lvl3pPr>
                        <a:spcBef>
                          <a:spcPct val="20000"/>
                        </a:spcBef>
                        <a:buClr>
                          <a:schemeClr val="hlink"/>
                        </a:buClr>
                        <a:buSzPct val="65000"/>
                        <a:buFont typeface="Wingdings" panose="05000000000000000000" pitchFamily="2" charset="2"/>
                        <a:defRPr sz="2000">
                          <a:solidFill>
                            <a:schemeClr val="tx1"/>
                          </a:solidFill>
                          <a:effectLst>
                            <a:outerShdw blurRad="38100" dist="38100" dir="2700000" algn="tl">
                              <a:srgbClr val="000000"/>
                            </a:outerShdw>
                          </a:effectLst>
                          <a:latin typeface="Tahoma" panose="020B0604030504040204" pitchFamily="34" charset="0"/>
                        </a:defRPr>
                      </a:lvl3pPr>
                      <a:lvl4pPr>
                        <a:spcBef>
                          <a:spcPct val="20000"/>
                        </a:spcBef>
                        <a:buClr>
                          <a:schemeClr val="fo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4pPr>
                      <a:lvl5pPr>
                        <a:spcBef>
                          <a:spcPct val="20000"/>
                        </a:spcBef>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5pPr>
                      <a:lvl6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6pPr>
                      <a:lvl7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7pPr>
                      <a:lvl8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8pPr>
                      <a:lvl9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9p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anose="05000000000000000000" pitchFamily="2" charset="2"/>
                        <a:buNone/>
                        <a:tabLst/>
                      </a:pPr>
                      <a:r>
                        <a:rPr kumimoji="0" lang="en-US" sz="20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chronic, </a:t>
                      </a: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anose="05000000000000000000" pitchFamily="2" charset="2"/>
                        <a:buNone/>
                        <a:tabLst/>
                      </a:pPr>
                      <a:r>
                        <a:rPr kumimoji="0" lang="en-US" sz="20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continuous</a:t>
                      </a:r>
                    </a:p>
                  </a:txBody>
                  <a:tcPr marL="91439" marR="91439" marT="45708" marB="45708"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66967">
                <a:tc>
                  <a:txBody>
                    <a:bodyPr/>
                    <a:lstStyle>
                      <a:lvl1pPr>
                        <a:spcBef>
                          <a:spcPct val="20000"/>
                        </a:spcBef>
                        <a:buClr>
                          <a:schemeClr val="hlink"/>
                        </a:buClr>
                        <a:buSzPct val="65000"/>
                        <a:buFont typeface="Wingdings" panose="05000000000000000000" pitchFamily="2" charset="2"/>
                        <a:defRPr sz="2800">
                          <a:solidFill>
                            <a:schemeClr val="tx1"/>
                          </a:solidFill>
                          <a:effectLst>
                            <a:outerShdw blurRad="38100" dist="38100" dir="2700000" algn="tl">
                              <a:srgbClr val="003366"/>
                            </a:outerShdw>
                          </a:effectLst>
                          <a:latin typeface="Tahoma" panose="020B0604030504040204" pitchFamily="34" charset="0"/>
                        </a:defRPr>
                      </a:lvl1pPr>
                      <a:lvl2pPr>
                        <a:spcBef>
                          <a:spcPct val="20000"/>
                        </a:spcBef>
                        <a:buClr>
                          <a:schemeClr val="folHlink"/>
                        </a:buClr>
                        <a:buSzPct val="65000"/>
                        <a:buFont typeface="Wingdings" panose="05000000000000000000" pitchFamily="2" charset="2"/>
                        <a:defRPr sz="2400">
                          <a:solidFill>
                            <a:schemeClr val="tx1"/>
                          </a:solidFill>
                          <a:effectLst>
                            <a:outerShdw blurRad="38100" dist="38100" dir="2700000" algn="tl">
                              <a:srgbClr val="003366"/>
                            </a:outerShdw>
                          </a:effectLst>
                          <a:latin typeface="Tahoma" panose="020B0604030504040204" pitchFamily="34" charset="0"/>
                        </a:defRPr>
                      </a:lvl2pPr>
                      <a:lvl3pPr>
                        <a:spcBef>
                          <a:spcPct val="20000"/>
                        </a:spcBef>
                        <a:buClr>
                          <a:schemeClr val="hlink"/>
                        </a:buClr>
                        <a:buSzPct val="65000"/>
                        <a:buFont typeface="Wingdings" panose="05000000000000000000" pitchFamily="2" charset="2"/>
                        <a:defRPr sz="2000">
                          <a:solidFill>
                            <a:schemeClr val="tx1"/>
                          </a:solidFill>
                          <a:effectLst>
                            <a:outerShdw blurRad="38100" dist="38100" dir="2700000" algn="tl">
                              <a:srgbClr val="003366"/>
                            </a:outerShdw>
                          </a:effectLst>
                          <a:latin typeface="Tahoma" panose="020B0604030504040204" pitchFamily="34" charset="0"/>
                        </a:defRPr>
                      </a:lvl3pPr>
                      <a:lvl4pPr>
                        <a:spcBef>
                          <a:spcPct val="20000"/>
                        </a:spcBef>
                        <a:buClr>
                          <a:schemeClr val="folHlink"/>
                        </a:buClr>
                        <a:buSzPct val="65000"/>
                        <a:buFont typeface="Wingdings" panose="05000000000000000000" pitchFamily="2" charset="2"/>
                        <a:defRPr>
                          <a:solidFill>
                            <a:schemeClr val="tx1"/>
                          </a:solidFill>
                          <a:effectLst>
                            <a:outerShdw blurRad="38100" dist="38100" dir="2700000" algn="tl">
                              <a:srgbClr val="003366"/>
                            </a:outerShdw>
                          </a:effectLst>
                          <a:latin typeface="Tahoma" panose="020B0604030504040204" pitchFamily="34" charset="0"/>
                        </a:defRPr>
                      </a:lvl4pPr>
                      <a:lvl5pPr>
                        <a:spcBef>
                          <a:spcPct val="20000"/>
                        </a:spcBef>
                        <a:buClr>
                          <a:schemeClr val="hlink"/>
                        </a:buClr>
                        <a:buSzPct val="65000"/>
                        <a:buFont typeface="Wingdings" panose="05000000000000000000" pitchFamily="2" charset="2"/>
                        <a:defRPr>
                          <a:solidFill>
                            <a:schemeClr val="tx1"/>
                          </a:solidFill>
                          <a:effectLst>
                            <a:outerShdw blurRad="38100" dist="38100" dir="2700000" algn="tl">
                              <a:srgbClr val="003366"/>
                            </a:outerShdw>
                          </a:effectLst>
                          <a:latin typeface="Tahoma" panose="020B0604030504040204" pitchFamily="34" charset="0"/>
                        </a:defRPr>
                      </a:lvl5pPr>
                      <a:lvl6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3366"/>
                            </a:outerShdw>
                          </a:effectLst>
                          <a:latin typeface="Tahoma" panose="020B0604030504040204" pitchFamily="34" charset="0"/>
                        </a:defRPr>
                      </a:lvl6pPr>
                      <a:lvl7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3366"/>
                            </a:outerShdw>
                          </a:effectLst>
                          <a:latin typeface="Tahoma" panose="020B0604030504040204" pitchFamily="34" charset="0"/>
                        </a:defRPr>
                      </a:lvl7pPr>
                      <a:lvl8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3366"/>
                            </a:outerShdw>
                          </a:effectLst>
                          <a:latin typeface="Tahoma" panose="020B0604030504040204" pitchFamily="34" charset="0"/>
                        </a:defRPr>
                      </a:lvl8pPr>
                      <a:lvl9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3366"/>
                            </a:outerShdw>
                          </a:effectLst>
                          <a:latin typeface="Tahoma" panose="020B0604030504040204" pitchFamily="34" charset="0"/>
                        </a:defRPr>
                      </a:lvl9p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anose="05000000000000000000" pitchFamily="2" charset="2"/>
                        <a:buNone/>
                        <a:tabLst/>
                      </a:pPr>
                      <a:r>
                        <a:rPr kumimoji="0" lang="en-US" sz="2000" b="0" i="0" u="none" strike="noStrike" cap="none" normalizeH="0" baseline="0" dirty="0" smtClean="0">
                          <a:ln>
                            <a:noFill/>
                          </a:ln>
                          <a:solidFill>
                            <a:schemeClr val="tx1"/>
                          </a:solidFill>
                          <a:effectLst/>
                          <a:latin typeface="Arial" panose="020B0604020202020204" pitchFamily="34" charset="0"/>
                        </a:rPr>
                        <a:t>Occurrence</a:t>
                      </a:r>
                    </a:p>
                  </a:txBody>
                  <a:tcPr marL="91439" marR="91439" marT="45708" marB="45708"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solidFill>
                      <a:schemeClr val="bg1">
                        <a:lumMod val="65000"/>
                      </a:schemeClr>
                    </a:solidFill>
                  </a:tcPr>
                </a:tc>
                <a:tc>
                  <a:txBody>
                    <a:bodyPr/>
                    <a:lstStyle>
                      <a:lvl1pPr>
                        <a:spcBef>
                          <a:spcPct val="20000"/>
                        </a:spcBef>
                        <a:buClr>
                          <a:schemeClr val="hlink"/>
                        </a:buClr>
                        <a:buSzPct val="65000"/>
                        <a:buFont typeface="Wingdings" panose="05000000000000000000" pitchFamily="2" charset="2"/>
                        <a:defRPr sz="2800">
                          <a:solidFill>
                            <a:schemeClr val="tx1"/>
                          </a:solidFill>
                          <a:effectLst>
                            <a:outerShdw blurRad="38100" dist="38100" dir="2700000" algn="tl">
                              <a:srgbClr val="000000"/>
                            </a:outerShdw>
                          </a:effectLst>
                          <a:latin typeface="Tahoma" panose="020B0604030504040204" pitchFamily="34" charset="0"/>
                        </a:defRPr>
                      </a:lvl1pPr>
                      <a:lvl2pPr>
                        <a:spcBef>
                          <a:spcPct val="20000"/>
                        </a:spcBef>
                        <a:buClr>
                          <a:schemeClr val="folHlink"/>
                        </a:buClr>
                        <a:buSzPct val="65000"/>
                        <a:buFont typeface="Wingdings" panose="05000000000000000000" pitchFamily="2" charset="2"/>
                        <a:defRPr sz="2400">
                          <a:solidFill>
                            <a:schemeClr val="tx1"/>
                          </a:solidFill>
                          <a:effectLst>
                            <a:outerShdw blurRad="38100" dist="38100" dir="2700000" algn="tl">
                              <a:srgbClr val="000000"/>
                            </a:outerShdw>
                          </a:effectLst>
                          <a:latin typeface="Tahoma" panose="020B0604030504040204" pitchFamily="34" charset="0"/>
                        </a:defRPr>
                      </a:lvl2pPr>
                      <a:lvl3pPr>
                        <a:spcBef>
                          <a:spcPct val="20000"/>
                        </a:spcBef>
                        <a:buClr>
                          <a:schemeClr val="hlink"/>
                        </a:buClr>
                        <a:buSzPct val="65000"/>
                        <a:buFont typeface="Wingdings" panose="05000000000000000000" pitchFamily="2" charset="2"/>
                        <a:defRPr sz="2000">
                          <a:solidFill>
                            <a:schemeClr val="tx1"/>
                          </a:solidFill>
                          <a:effectLst>
                            <a:outerShdw blurRad="38100" dist="38100" dir="2700000" algn="tl">
                              <a:srgbClr val="000000"/>
                            </a:outerShdw>
                          </a:effectLst>
                          <a:latin typeface="Tahoma" panose="020B0604030504040204" pitchFamily="34" charset="0"/>
                        </a:defRPr>
                      </a:lvl3pPr>
                      <a:lvl4pPr>
                        <a:spcBef>
                          <a:spcPct val="20000"/>
                        </a:spcBef>
                        <a:buClr>
                          <a:schemeClr val="fo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4pPr>
                      <a:lvl5pPr>
                        <a:spcBef>
                          <a:spcPct val="20000"/>
                        </a:spcBef>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5pPr>
                      <a:lvl6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6pPr>
                      <a:lvl7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7pPr>
                      <a:lvl8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8pPr>
                      <a:lvl9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9p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anose="05000000000000000000" pitchFamily="2" charset="2"/>
                        <a:buNone/>
                        <a:tabLst/>
                      </a:pPr>
                      <a:r>
                        <a:rPr kumimoji="0" lang="en-US" sz="20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suddenly</a:t>
                      </a:r>
                    </a:p>
                  </a:txBody>
                  <a:tcPr marL="91439" marR="91439" marT="45708" marB="45708"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noFill/>
                  </a:tcPr>
                </a:tc>
                <a:tc>
                  <a:txBody>
                    <a:bodyPr/>
                    <a:lstStyle>
                      <a:lvl1pPr>
                        <a:spcBef>
                          <a:spcPct val="20000"/>
                        </a:spcBef>
                        <a:buClr>
                          <a:schemeClr val="hlink"/>
                        </a:buClr>
                        <a:buSzPct val="65000"/>
                        <a:buFont typeface="Wingdings" panose="05000000000000000000" pitchFamily="2" charset="2"/>
                        <a:defRPr sz="2800">
                          <a:solidFill>
                            <a:schemeClr val="tx1"/>
                          </a:solidFill>
                          <a:effectLst>
                            <a:outerShdw blurRad="38100" dist="38100" dir="2700000" algn="tl">
                              <a:srgbClr val="000000"/>
                            </a:outerShdw>
                          </a:effectLst>
                          <a:latin typeface="Tahoma" panose="020B0604030504040204" pitchFamily="34" charset="0"/>
                        </a:defRPr>
                      </a:lvl1pPr>
                      <a:lvl2pPr>
                        <a:spcBef>
                          <a:spcPct val="20000"/>
                        </a:spcBef>
                        <a:buClr>
                          <a:schemeClr val="folHlink"/>
                        </a:buClr>
                        <a:buSzPct val="65000"/>
                        <a:buFont typeface="Wingdings" panose="05000000000000000000" pitchFamily="2" charset="2"/>
                        <a:defRPr sz="2400">
                          <a:solidFill>
                            <a:schemeClr val="tx1"/>
                          </a:solidFill>
                          <a:effectLst>
                            <a:outerShdw blurRad="38100" dist="38100" dir="2700000" algn="tl">
                              <a:srgbClr val="000000"/>
                            </a:outerShdw>
                          </a:effectLst>
                          <a:latin typeface="Tahoma" panose="020B0604030504040204" pitchFamily="34" charset="0"/>
                        </a:defRPr>
                      </a:lvl2pPr>
                      <a:lvl3pPr>
                        <a:spcBef>
                          <a:spcPct val="20000"/>
                        </a:spcBef>
                        <a:buClr>
                          <a:schemeClr val="hlink"/>
                        </a:buClr>
                        <a:buSzPct val="65000"/>
                        <a:buFont typeface="Wingdings" panose="05000000000000000000" pitchFamily="2" charset="2"/>
                        <a:defRPr sz="2000">
                          <a:solidFill>
                            <a:schemeClr val="tx1"/>
                          </a:solidFill>
                          <a:effectLst>
                            <a:outerShdw blurRad="38100" dist="38100" dir="2700000" algn="tl">
                              <a:srgbClr val="000000"/>
                            </a:outerShdw>
                          </a:effectLst>
                          <a:latin typeface="Tahoma" panose="020B0604030504040204" pitchFamily="34" charset="0"/>
                        </a:defRPr>
                      </a:lvl3pPr>
                      <a:lvl4pPr>
                        <a:spcBef>
                          <a:spcPct val="20000"/>
                        </a:spcBef>
                        <a:buClr>
                          <a:schemeClr val="fo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4pPr>
                      <a:lvl5pPr>
                        <a:spcBef>
                          <a:spcPct val="20000"/>
                        </a:spcBef>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5pPr>
                      <a:lvl6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6pPr>
                      <a:lvl7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7pPr>
                      <a:lvl8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8pPr>
                      <a:lvl9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9p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anose="05000000000000000000" pitchFamily="2" charset="2"/>
                        <a:buNone/>
                        <a:tabLst/>
                      </a:pPr>
                      <a:r>
                        <a:rPr kumimoji="0" lang="en-US" sz="20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gradually</a:t>
                      </a:r>
                    </a:p>
                  </a:txBody>
                  <a:tcPr marL="91439" marR="91439" marT="45708" marB="45708"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75153">
                <a:tc>
                  <a:txBody>
                    <a:bodyPr/>
                    <a:lstStyle>
                      <a:lvl1pPr>
                        <a:spcBef>
                          <a:spcPct val="20000"/>
                        </a:spcBef>
                        <a:buClr>
                          <a:schemeClr val="hlink"/>
                        </a:buClr>
                        <a:buSzPct val="65000"/>
                        <a:buFont typeface="Wingdings" panose="05000000000000000000" pitchFamily="2" charset="2"/>
                        <a:defRPr sz="2800">
                          <a:solidFill>
                            <a:schemeClr val="tx1"/>
                          </a:solidFill>
                          <a:effectLst>
                            <a:outerShdw blurRad="38100" dist="38100" dir="2700000" algn="tl">
                              <a:srgbClr val="003366"/>
                            </a:outerShdw>
                          </a:effectLst>
                          <a:latin typeface="Tahoma" panose="020B0604030504040204" pitchFamily="34" charset="0"/>
                        </a:defRPr>
                      </a:lvl1pPr>
                      <a:lvl2pPr>
                        <a:spcBef>
                          <a:spcPct val="20000"/>
                        </a:spcBef>
                        <a:buClr>
                          <a:schemeClr val="folHlink"/>
                        </a:buClr>
                        <a:buSzPct val="65000"/>
                        <a:buFont typeface="Wingdings" panose="05000000000000000000" pitchFamily="2" charset="2"/>
                        <a:defRPr sz="2400">
                          <a:solidFill>
                            <a:schemeClr val="tx1"/>
                          </a:solidFill>
                          <a:effectLst>
                            <a:outerShdw blurRad="38100" dist="38100" dir="2700000" algn="tl">
                              <a:srgbClr val="003366"/>
                            </a:outerShdw>
                          </a:effectLst>
                          <a:latin typeface="Tahoma" panose="020B0604030504040204" pitchFamily="34" charset="0"/>
                        </a:defRPr>
                      </a:lvl2pPr>
                      <a:lvl3pPr>
                        <a:spcBef>
                          <a:spcPct val="20000"/>
                        </a:spcBef>
                        <a:buClr>
                          <a:schemeClr val="hlink"/>
                        </a:buClr>
                        <a:buSzPct val="65000"/>
                        <a:buFont typeface="Wingdings" panose="05000000000000000000" pitchFamily="2" charset="2"/>
                        <a:defRPr sz="2000">
                          <a:solidFill>
                            <a:schemeClr val="tx1"/>
                          </a:solidFill>
                          <a:effectLst>
                            <a:outerShdw blurRad="38100" dist="38100" dir="2700000" algn="tl">
                              <a:srgbClr val="003366"/>
                            </a:outerShdw>
                          </a:effectLst>
                          <a:latin typeface="Tahoma" panose="020B0604030504040204" pitchFamily="34" charset="0"/>
                        </a:defRPr>
                      </a:lvl3pPr>
                      <a:lvl4pPr>
                        <a:spcBef>
                          <a:spcPct val="20000"/>
                        </a:spcBef>
                        <a:buClr>
                          <a:schemeClr val="folHlink"/>
                        </a:buClr>
                        <a:buSzPct val="65000"/>
                        <a:buFont typeface="Wingdings" panose="05000000000000000000" pitchFamily="2" charset="2"/>
                        <a:defRPr>
                          <a:solidFill>
                            <a:schemeClr val="tx1"/>
                          </a:solidFill>
                          <a:effectLst>
                            <a:outerShdw blurRad="38100" dist="38100" dir="2700000" algn="tl">
                              <a:srgbClr val="003366"/>
                            </a:outerShdw>
                          </a:effectLst>
                          <a:latin typeface="Tahoma" panose="020B0604030504040204" pitchFamily="34" charset="0"/>
                        </a:defRPr>
                      </a:lvl4pPr>
                      <a:lvl5pPr>
                        <a:spcBef>
                          <a:spcPct val="20000"/>
                        </a:spcBef>
                        <a:buClr>
                          <a:schemeClr val="hlink"/>
                        </a:buClr>
                        <a:buSzPct val="65000"/>
                        <a:buFont typeface="Wingdings" panose="05000000000000000000" pitchFamily="2" charset="2"/>
                        <a:defRPr>
                          <a:solidFill>
                            <a:schemeClr val="tx1"/>
                          </a:solidFill>
                          <a:effectLst>
                            <a:outerShdw blurRad="38100" dist="38100" dir="2700000" algn="tl">
                              <a:srgbClr val="003366"/>
                            </a:outerShdw>
                          </a:effectLst>
                          <a:latin typeface="Tahoma" panose="020B0604030504040204" pitchFamily="34" charset="0"/>
                        </a:defRPr>
                      </a:lvl5pPr>
                      <a:lvl6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3366"/>
                            </a:outerShdw>
                          </a:effectLst>
                          <a:latin typeface="Tahoma" panose="020B0604030504040204" pitchFamily="34" charset="0"/>
                        </a:defRPr>
                      </a:lvl6pPr>
                      <a:lvl7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3366"/>
                            </a:outerShdw>
                          </a:effectLst>
                          <a:latin typeface="Tahoma" panose="020B0604030504040204" pitchFamily="34" charset="0"/>
                        </a:defRPr>
                      </a:lvl7pPr>
                      <a:lvl8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3366"/>
                            </a:outerShdw>
                          </a:effectLst>
                          <a:latin typeface="Tahoma" panose="020B0604030504040204" pitchFamily="34" charset="0"/>
                        </a:defRPr>
                      </a:lvl8pPr>
                      <a:lvl9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3366"/>
                            </a:outerShdw>
                          </a:effectLst>
                          <a:latin typeface="Tahoma" panose="020B0604030504040204" pitchFamily="34" charset="0"/>
                        </a:defRPr>
                      </a:lvl9p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anose="05000000000000000000" pitchFamily="2" charset="2"/>
                        <a:buNone/>
                        <a:tabLst/>
                      </a:pPr>
                      <a:r>
                        <a:rPr kumimoji="0" lang="en-US" sz="2000" b="0" i="0" u="none" strike="noStrike" cap="none" normalizeH="0" baseline="0" dirty="0" smtClean="0">
                          <a:ln>
                            <a:noFill/>
                          </a:ln>
                          <a:solidFill>
                            <a:schemeClr val="tx1"/>
                          </a:solidFill>
                          <a:effectLst/>
                          <a:latin typeface="Arial" panose="020B0604020202020204" pitchFamily="34" charset="0"/>
                        </a:rPr>
                        <a:t>Nystagmus</a:t>
                      </a:r>
                    </a:p>
                  </a:txBody>
                  <a:tcPr marL="91439" marR="91439" marT="45708" marB="45708"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solidFill>
                      <a:schemeClr val="bg1">
                        <a:lumMod val="65000"/>
                      </a:schemeClr>
                    </a:solidFill>
                  </a:tcPr>
                </a:tc>
                <a:tc>
                  <a:txBody>
                    <a:bodyPr/>
                    <a:lstStyle>
                      <a:lvl1pPr>
                        <a:spcBef>
                          <a:spcPct val="20000"/>
                        </a:spcBef>
                        <a:buClr>
                          <a:schemeClr val="hlink"/>
                        </a:buClr>
                        <a:buSzPct val="65000"/>
                        <a:buFont typeface="Wingdings" panose="05000000000000000000" pitchFamily="2" charset="2"/>
                        <a:defRPr sz="2800">
                          <a:solidFill>
                            <a:schemeClr val="tx1"/>
                          </a:solidFill>
                          <a:effectLst>
                            <a:outerShdw blurRad="38100" dist="38100" dir="2700000" algn="tl">
                              <a:srgbClr val="000000"/>
                            </a:outerShdw>
                          </a:effectLst>
                          <a:latin typeface="Tahoma" panose="020B0604030504040204" pitchFamily="34" charset="0"/>
                        </a:defRPr>
                      </a:lvl1pPr>
                      <a:lvl2pPr>
                        <a:spcBef>
                          <a:spcPct val="20000"/>
                        </a:spcBef>
                        <a:buClr>
                          <a:schemeClr val="folHlink"/>
                        </a:buClr>
                        <a:buSzPct val="65000"/>
                        <a:buFont typeface="Wingdings" panose="05000000000000000000" pitchFamily="2" charset="2"/>
                        <a:defRPr sz="2400">
                          <a:solidFill>
                            <a:schemeClr val="tx1"/>
                          </a:solidFill>
                          <a:effectLst>
                            <a:outerShdw blurRad="38100" dist="38100" dir="2700000" algn="tl">
                              <a:srgbClr val="000000"/>
                            </a:outerShdw>
                          </a:effectLst>
                          <a:latin typeface="Tahoma" panose="020B0604030504040204" pitchFamily="34" charset="0"/>
                        </a:defRPr>
                      </a:lvl2pPr>
                      <a:lvl3pPr>
                        <a:spcBef>
                          <a:spcPct val="20000"/>
                        </a:spcBef>
                        <a:buClr>
                          <a:schemeClr val="hlink"/>
                        </a:buClr>
                        <a:buSzPct val="65000"/>
                        <a:buFont typeface="Wingdings" panose="05000000000000000000" pitchFamily="2" charset="2"/>
                        <a:defRPr sz="2000">
                          <a:solidFill>
                            <a:schemeClr val="tx1"/>
                          </a:solidFill>
                          <a:effectLst>
                            <a:outerShdw blurRad="38100" dist="38100" dir="2700000" algn="tl">
                              <a:srgbClr val="000000"/>
                            </a:outerShdw>
                          </a:effectLst>
                          <a:latin typeface="Tahoma" panose="020B0604030504040204" pitchFamily="34" charset="0"/>
                        </a:defRPr>
                      </a:lvl3pPr>
                      <a:lvl4pPr>
                        <a:spcBef>
                          <a:spcPct val="20000"/>
                        </a:spcBef>
                        <a:buClr>
                          <a:schemeClr val="fo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4pPr>
                      <a:lvl5pPr>
                        <a:spcBef>
                          <a:spcPct val="20000"/>
                        </a:spcBef>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5pPr>
                      <a:lvl6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6pPr>
                      <a:lvl7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7pPr>
                      <a:lvl8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8pPr>
                      <a:lvl9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9p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anose="05000000000000000000" pitchFamily="2" charset="2"/>
                        <a:buNone/>
                        <a:tabLst/>
                      </a:pPr>
                      <a:r>
                        <a:rPr kumimoji="0" lang="en-US" sz="20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rotary/horizontal</a:t>
                      </a:r>
                    </a:p>
                  </a:txBody>
                  <a:tcPr marL="91439" marR="91439" marT="45708" marB="45708"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noFill/>
                  </a:tcPr>
                </a:tc>
                <a:tc>
                  <a:txBody>
                    <a:bodyPr/>
                    <a:lstStyle>
                      <a:lvl1pPr>
                        <a:spcBef>
                          <a:spcPct val="20000"/>
                        </a:spcBef>
                        <a:buClr>
                          <a:schemeClr val="hlink"/>
                        </a:buClr>
                        <a:buSzPct val="65000"/>
                        <a:buFont typeface="Wingdings" panose="05000000000000000000" pitchFamily="2" charset="2"/>
                        <a:defRPr sz="2800">
                          <a:solidFill>
                            <a:schemeClr val="tx1"/>
                          </a:solidFill>
                          <a:effectLst>
                            <a:outerShdw blurRad="38100" dist="38100" dir="2700000" algn="tl">
                              <a:srgbClr val="000000"/>
                            </a:outerShdw>
                          </a:effectLst>
                          <a:latin typeface="Tahoma" panose="020B0604030504040204" pitchFamily="34" charset="0"/>
                        </a:defRPr>
                      </a:lvl1pPr>
                      <a:lvl2pPr>
                        <a:spcBef>
                          <a:spcPct val="20000"/>
                        </a:spcBef>
                        <a:buClr>
                          <a:schemeClr val="folHlink"/>
                        </a:buClr>
                        <a:buSzPct val="65000"/>
                        <a:buFont typeface="Wingdings" panose="05000000000000000000" pitchFamily="2" charset="2"/>
                        <a:defRPr sz="2400">
                          <a:solidFill>
                            <a:schemeClr val="tx1"/>
                          </a:solidFill>
                          <a:effectLst>
                            <a:outerShdw blurRad="38100" dist="38100" dir="2700000" algn="tl">
                              <a:srgbClr val="000000"/>
                            </a:outerShdw>
                          </a:effectLst>
                          <a:latin typeface="Tahoma" panose="020B0604030504040204" pitchFamily="34" charset="0"/>
                        </a:defRPr>
                      </a:lvl2pPr>
                      <a:lvl3pPr>
                        <a:spcBef>
                          <a:spcPct val="20000"/>
                        </a:spcBef>
                        <a:buClr>
                          <a:schemeClr val="hlink"/>
                        </a:buClr>
                        <a:buSzPct val="65000"/>
                        <a:buFont typeface="Wingdings" panose="05000000000000000000" pitchFamily="2" charset="2"/>
                        <a:defRPr sz="2000">
                          <a:solidFill>
                            <a:schemeClr val="tx1"/>
                          </a:solidFill>
                          <a:effectLst>
                            <a:outerShdw blurRad="38100" dist="38100" dir="2700000" algn="tl">
                              <a:srgbClr val="000000"/>
                            </a:outerShdw>
                          </a:effectLst>
                          <a:latin typeface="Tahoma" panose="020B0604030504040204" pitchFamily="34" charset="0"/>
                        </a:defRPr>
                      </a:lvl3pPr>
                      <a:lvl4pPr>
                        <a:spcBef>
                          <a:spcPct val="20000"/>
                        </a:spcBef>
                        <a:buClr>
                          <a:schemeClr val="fo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4pPr>
                      <a:lvl5pPr>
                        <a:spcBef>
                          <a:spcPct val="20000"/>
                        </a:spcBef>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5pPr>
                      <a:lvl6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6pPr>
                      <a:lvl7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7pPr>
                      <a:lvl8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8pPr>
                      <a:lvl9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9p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anose="05000000000000000000" pitchFamily="2" charset="2"/>
                        <a:buNone/>
                        <a:tabLst/>
                      </a:pPr>
                      <a:r>
                        <a:rPr kumimoji="0" lang="en-US" sz="20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vertical</a:t>
                      </a:r>
                    </a:p>
                  </a:txBody>
                  <a:tcPr marL="91439" marR="91439" marT="45708" marB="45708"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842557">
                <a:tc>
                  <a:txBody>
                    <a:bodyPr/>
                    <a:lstStyle>
                      <a:lvl1pPr>
                        <a:spcBef>
                          <a:spcPct val="20000"/>
                        </a:spcBef>
                        <a:buClr>
                          <a:schemeClr val="hlink"/>
                        </a:buClr>
                        <a:buSzPct val="65000"/>
                        <a:buFont typeface="Wingdings" panose="05000000000000000000" pitchFamily="2" charset="2"/>
                        <a:defRPr sz="2800">
                          <a:solidFill>
                            <a:schemeClr val="tx1"/>
                          </a:solidFill>
                          <a:effectLst>
                            <a:outerShdw blurRad="38100" dist="38100" dir="2700000" algn="tl">
                              <a:srgbClr val="003366"/>
                            </a:outerShdw>
                          </a:effectLst>
                          <a:latin typeface="Tahoma" panose="020B0604030504040204" pitchFamily="34" charset="0"/>
                        </a:defRPr>
                      </a:lvl1pPr>
                      <a:lvl2pPr>
                        <a:spcBef>
                          <a:spcPct val="20000"/>
                        </a:spcBef>
                        <a:buClr>
                          <a:schemeClr val="folHlink"/>
                        </a:buClr>
                        <a:buSzPct val="65000"/>
                        <a:buFont typeface="Wingdings" panose="05000000000000000000" pitchFamily="2" charset="2"/>
                        <a:defRPr sz="2400">
                          <a:solidFill>
                            <a:schemeClr val="tx1"/>
                          </a:solidFill>
                          <a:effectLst>
                            <a:outerShdw blurRad="38100" dist="38100" dir="2700000" algn="tl">
                              <a:srgbClr val="003366"/>
                            </a:outerShdw>
                          </a:effectLst>
                          <a:latin typeface="Tahoma" panose="020B0604030504040204" pitchFamily="34" charset="0"/>
                        </a:defRPr>
                      </a:lvl2pPr>
                      <a:lvl3pPr>
                        <a:spcBef>
                          <a:spcPct val="20000"/>
                        </a:spcBef>
                        <a:buClr>
                          <a:schemeClr val="hlink"/>
                        </a:buClr>
                        <a:buSzPct val="65000"/>
                        <a:buFont typeface="Wingdings" panose="05000000000000000000" pitchFamily="2" charset="2"/>
                        <a:defRPr sz="2000">
                          <a:solidFill>
                            <a:schemeClr val="tx1"/>
                          </a:solidFill>
                          <a:effectLst>
                            <a:outerShdw blurRad="38100" dist="38100" dir="2700000" algn="tl">
                              <a:srgbClr val="003366"/>
                            </a:outerShdw>
                          </a:effectLst>
                          <a:latin typeface="Tahoma" panose="020B0604030504040204" pitchFamily="34" charset="0"/>
                        </a:defRPr>
                      </a:lvl3pPr>
                      <a:lvl4pPr>
                        <a:spcBef>
                          <a:spcPct val="20000"/>
                        </a:spcBef>
                        <a:buClr>
                          <a:schemeClr val="folHlink"/>
                        </a:buClr>
                        <a:buSzPct val="65000"/>
                        <a:buFont typeface="Wingdings" panose="05000000000000000000" pitchFamily="2" charset="2"/>
                        <a:defRPr>
                          <a:solidFill>
                            <a:schemeClr val="tx1"/>
                          </a:solidFill>
                          <a:effectLst>
                            <a:outerShdw blurRad="38100" dist="38100" dir="2700000" algn="tl">
                              <a:srgbClr val="003366"/>
                            </a:outerShdw>
                          </a:effectLst>
                          <a:latin typeface="Tahoma" panose="020B0604030504040204" pitchFamily="34" charset="0"/>
                        </a:defRPr>
                      </a:lvl4pPr>
                      <a:lvl5pPr>
                        <a:spcBef>
                          <a:spcPct val="20000"/>
                        </a:spcBef>
                        <a:buClr>
                          <a:schemeClr val="hlink"/>
                        </a:buClr>
                        <a:buSzPct val="65000"/>
                        <a:buFont typeface="Wingdings" panose="05000000000000000000" pitchFamily="2" charset="2"/>
                        <a:defRPr>
                          <a:solidFill>
                            <a:schemeClr val="tx1"/>
                          </a:solidFill>
                          <a:effectLst>
                            <a:outerShdw blurRad="38100" dist="38100" dir="2700000" algn="tl">
                              <a:srgbClr val="003366"/>
                            </a:outerShdw>
                          </a:effectLst>
                          <a:latin typeface="Tahoma" panose="020B0604030504040204" pitchFamily="34" charset="0"/>
                        </a:defRPr>
                      </a:lvl5pPr>
                      <a:lvl6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3366"/>
                            </a:outerShdw>
                          </a:effectLst>
                          <a:latin typeface="Tahoma" panose="020B0604030504040204" pitchFamily="34" charset="0"/>
                        </a:defRPr>
                      </a:lvl6pPr>
                      <a:lvl7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3366"/>
                            </a:outerShdw>
                          </a:effectLst>
                          <a:latin typeface="Tahoma" panose="020B0604030504040204" pitchFamily="34" charset="0"/>
                        </a:defRPr>
                      </a:lvl7pPr>
                      <a:lvl8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3366"/>
                            </a:outerShdw>
                          </a:effectLst>
                          <a:latin typeface="Tahoma" panose="020B0604030504040204" pitchFamily="34" charset="0"/>
                        </a:defRPr>
                      </a:lvl8pPr>
                      <a:lvl9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3366"/>
                            </a:outerShdw>
                          </a:effectLst>
                          <a:latin typeface="Tahoma" panose="020B0604030504040204" pitchFamily="34" charset="0"/>
                        </a:defRPr>
                      </a:lvl9p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anose="05000000000000000000" pitchFamily="2" charset="2"/>
                        <a:buNone/>
                        <a:tabLst/>
                      </a:pPr>
                      <a:r>
                        <a:rPr kumimoji="0" lang="en-US" sz="2000" b="0" i="0" u="none" strike="noStrike" cap="none" normalizeH="0" baseline="0" dirty="0" smtClean="0">
                          <a:ln>
                            <a:noFill/>
                          </a:ln>
                          <a:solidFill>
                            <a:schemeClr val="tx1"/>
                          </a:solidFill>
                          <a:effectLst/>
                          <a:latin typeface="Arial" panose="020B0604020202020204" pitchFamily="34" charset="0"/>
                        </a:rPr>
                        <a:t>Nausea/</a:t>
                      </a: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anose="05000000000000000000" pitchFamily="2" charset="2"/>
                        <a:buNone/>
                        <a:tabLst/>
                      </a:pPr>
                      <a:r>
                        <a:rPr kumimoji="0" lang="en-US" sz="2000" b="0" i="0" u="none" strike="noStrike" cap="none" normalizeH="0" baseline="0" dirty="0" smtClean="0">
                          <a:ln>
                            <a:noFill/>
                          </a:ln>
                          <a:solidFill>
                            <a:schemeClr val="tx1"/>
                          </a:solidFill>
                          <a:effectLst/>
                          <a:latin typeface="Arial" panose="020B0604020202020204" pitchFamily="34" charset="0"/>
                        </a:rPr>
                        <a:t>vomiting</a:t>
                      </a:r>
                    </a:p>
                  </a:txBody>
                  <a:tcPr marL="91439" marR="91439" marT="45708" marB="45708"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solidFill>
                      <a:schemeClr val="bg1">
                        <a:lumMod val="65000"/>
                      </a:schemeClr>
                    </a:solidFill>
                  </a:tcPr>
                </a:tc>
                <a:tc>
                  <a:txBody>
                    <a:bodyPr/>
                    <a:lstStyle>
                      <a:lvl1pPr>
                        <a:spcBef>
                          <a:spcPct val="20000"/>
                        </a:spcBef>
                        <a:buClr>
                          <a:schemeClr val="hlink"/>
                        </a:buClr>
                        <a:buSzPct val="65000"/>
                        <a:buFont typeface="Wingdings" panose="05000000000000000000" pitchFamily="2" charset="2"/>
                        <a:defRPr sz="2800">
                          <a:solidFill>
                            <a:schemeClr val="tx1"/>
                          </a:solidFill>
                          <a:effectLst>
                            <a:outerShdw blurRad="38100" dist="38100" dir="2700000" algn="tl">
                              <a:srgbClr val="000000"/>
                            </a:outerShdw>
                          </a:effectLst>
                          <a:latin typeface="Tahoma" panose="020B0604030504040204" pitchFamily="34" charset="0"/>
                        </a:defRPr>
                      </a:lvl1pPr>
                      <a:lvl2pPr>
                        <a:spcBef>
                          <a:spcPct val="20000"/>
                        </a:spcBef>
                        <a:buClr>
                          <a:schemeClr val="folHlink"/>
                        </a:buClr>
                        <a:buSzPct val="65000"/>
                        <a:buFont typeface="Wingdings" panose="05000000000000000000" pitchFamily="2" charset="2"/>
                        <a:defRPr sz="2400">
                          <a:solidFill>
                            <a:schemeClr val="tx1"/>
                          </a:solidFill>
                          <a:effectLst>
                            <a:outerShdw blurRad="38100" dist="38100" dir="2700000" algn="tl">
                              <a:srgbClr val="000000"/>
                            </a:outerShdw>
                          </a:effectLst>
                          <a:latin typeface="Tahoma" panose="020B0604030504040204" pitchFamily="34" charset="0"/>
                        </a:defRPr>
                      </a:lvl2pPr>
                      <a:lvl3pPr>
                        <a:spcBef>
                          <a:spcPct val="20000"/>
                        </a:spcBef>
                        <a:buClr>
                          <a:schemeClr val="hlink"/>
                        </a:buClr>
                        <a:buSzPct val="65000"/>
                        <a:buFont typeface="Wingdings" panose="05000000000000000000" pitchFamily="2" charset="2"/>
                        <a:defRPr sz="2000">
                          <a:solidFill>
                            <a:schemeClr val="tx1"/>
                          </a:solidFill>
                          <a:effectLst>
                            <a:outerShdw blurRad="38100" dist="38100" dir="2700000" algn="tl">
                              <a:srgbClr val="000000"/>
                            </a:outerShdw>
                          </a:effectLst>
                          <a:latin typeface="Tahoma" panose="020B0604030504040204" pitchFamily="34" charset="0"/>
                        </a:defRPr>
                      </a:lvl3pPr>
                      <a:lvl4pPr>
                        <a:spcBef>
                          <a:spcPct val="20000"/>
                        </a:spcBef>
                        <a:buClr>
                          <a:schemeClr val="fo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4pPr>
                      <a:lvl5pPr>
                        <a:spcBef>
                          <a:spcPct val="20000"/>
                        </a:spcBef>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5pPr>
                      <a:lvl6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6pPr>
                      <a:lvl7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7pPr>
                      <a:lvl8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8pPr>
                      <a:lvl9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9p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anose="05000000000000000000" pitchFamily="2" charset="2"/>
                        <a:buNone/>
                        <a:tabLst/>
                      </a:pPr>
                      <a:r>
                        <a:rPr kumimoji="0" lang="en-US" sz="20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often</a:t>
                      </a:r>
                    </a:p>
                  </a:txBody>
                  <a:tcPr marL="91439" marR="91439" marT="45708" marB="45708"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noFill/>
                  </a:tcPr>
                </a:tc>
                <a:tc>
                  <a:txBody>
                    <a:bodyPr/>
                    <a:lstStyle>
                      <a:lvl1pPr>
                        <a:spcBef>
                          <a:spcPct val="20000"/>
                        </a:spcBef>
                        <a:buClr>
                          <a:schemeClr val="hlink"/>
                        </a:buClr>
                        <a:buSzPct val="65000"/>
                        <a:buFont typeface="Wingdings" panose="05000000000000000000" pitchFamily="2" charset="2"/>
                        <a:defRPr sz="2800">
                          <a:solidFill>
                            <a:schemeClr val="tx1"/>
                          </a:solidFill>
                          <a:effectLst>
                            <a:outerShdw blurRad="38100" dist="38100" dir="2700000" algn="tl">
                              <a:srgbClr val="000000"/>
                            </a:outerShdw>
                          </a:effectLst>
                          <a:latin typeface="Tahoma" panose="020B0604030504040204" pitchFamily="34" charset="0"/>
                        </a:defRPr>
                      </a:lvl1pPr>
                      <a:lvl2pPr>
                        <a:spcBef>
                          <a:spcPct val="20000"/>
                        </a:spcBef>
                        <a:buClr>
                          <a:schemeClr val="folHlink"/>
                        </a:buClr>
                        <a:buSzPct val="65000"/>
                        <a:buFont typeface="Wingdings" panose="05000000000000000000" pitchFamily="2" charset="2"/>
                        <a:defRPr sz="2400">
                          <a:solidFill>
                            <a:schemeClr val="tx1"/>
                          </a:solidFill>
                          <a:effectLst>
                            <a:outerShdw blurRad="38100" dist="38100" dir="2700000" algn="tl">
                              <a:srgbClr val="000000"/>
                            </a:outerShdw>
                          </a:effectLst>
                          <a:latin typeface="Tahoma" panose="020B0604030504040204" pitchFamily="34" charset="0"/>
                        </a:defRPr>
                      </a:lvl2pPr>
                      <a:lvl3pPr>
                        <a:spcBef>
                          <a:spcPct val="20000"/>
                        </a:spcBef>
                        <a:buClr>
                          <a:schemeClr val="hlink"/>
                        </a:buClr>
                        <a:buSzPct val="65000"/>
                        <a:buFont typeface="Wingdings" panose="05000000000000000000" pitchFamily="2" charset="2"/>
                        <a:defRPr sz="2000">
                          <a:solidFill>
                            <a:schemeClr val="tx1"/>
                          </a:solidFill>
                          <a:effectLst>
                            <a:outerShdw blurRad="38100" dist="38100" dir="2700000" algn="tl">
                              <a:srgbClr val="000000"/>
                            </a:outerShdw>
                          </a:effectLst>
                          <a:latin typeface="Tahoma" panose="020B0604030504040204" pitchFamily="34" charset="0"/>
                        </a:defRPr>
                      </a:lvl3pPr>
                      <a:lvl4pPr>
                        <a:spcBef>
                          <a:spcPct val="20000"/>
                        </a:spcBef>
                        <a:buClr>
                          <a:schemeClr val="fo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4pPr>
                      <a:lvl5pPr>
                        <a:spcBef>
                          <a:spcPct val="20000"/>
                        </a:spcBef>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5pPr>
                      <a:lvl6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6pPr>
                      <a:lvl7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7pPr>
                      <a:lvl8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8pPr>
                      <a:lvl9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9p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anose="05000000000000000000" pitchFamily="2" charset="2"/>
                        <a:buNone/>
                        <a:tabLst/>
                      </a:pPr>
                      <a:r>
                        <a:rPr kumimoji="0" lang="en-US" sz="20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rare</a:t>
                      </a:r>
                    </a:p>
                  </a:txBody>
                  <a:tcPr marL="91439" marR="91439" marT="45708" marB="45708"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666967">
                <a:tc>
                  <a:txBody>
                    <a:bodyPr/>
                    <a:lstStyle>
                      <a:lvl1pPr>
                        <a:spcBef>
                          <a:spcPct val="20000"/>
                        </a:spcBef>
                        <a:buClr>
                          <a:schemeClr val="hlink"/>
                        </a:buClr>
                        <a:buSzPct val="65000"/>
                        <a:buFont typeface="Wingdings" panose="05000000000000000000" pitchFamily="2" charset="2"/>
                        <a:defRPr sz="2800">
                          <a:solidFill>
                            <a:schemeClr val="tx1"/>
                          </a:solidFill>
                          <a:effectLst>
                            <a:outerShdw blurRad="38100" dist="38100" dir="2700000" algn="tl">
                              <a:srgbClr val="003366"/>
                            </a:outerShdw>
                          </a:effectLst>
                          <a:latin typeface="Tahoma" panose="020B0604030504040204" pitchFamily="34" charset="0"/>
                        </a:defRPr>
                      </a:lvl1pPr>
                      <a:lvl2pPr>
                        <a:spcBef>
                          <a:spcPct val="20000"/>
                        </a:spcBef>
                        <a:buClr>
                          <a:schemeClr val="folHlink"/>
                        </a:buClr>
                        <a:buSzPct val="65000"/>
                        <a:buFont typeface="Wingdings" panose="05000000000000000000" pitchFamily="2" charset="2"/>
                        <a:defRPr sz="2400">
                          <a:solidFill>
                            <a:schemeClr val="tx1"/>
                          </a:solidFill>
                          <a:effectLst>
                            <a:outerShdw blurRad="38100" dist="38100" dir="2700000" algn="tl">
                              <a:srgbClr val="003366"/>
                            </a:outerShdw>
                          </a:effectLst>
                          <a:latin typeface="Tahoma" panose="020B0604030504040204" pitchFamily="34" charset="0"/>
                        </a:defRPr>
                      </a:lvl2pPr>
                      <a:lvl3pPr>
                        <a:spcBef>
                          <a:spcPct val="20000"/>
                        </a:spcBef>
                        <a:buClr>
                          <a:schemeClr val="hlink"/>
                        </a:buClr>
                        <a:buSzPct val="65000"/>
                        <a:buFont typeface="Wingdings" panose="05000000000000000000" pitchFamily="2" charset="2"/>
                        <a:defRPr sz="2000">
                          <a:solidFill>
                            <a:schemeClr val="tx1"/>
                          </a:solidFill>
                          <a:effectLst>
                            <a:outerShdw blurRad="38100" dist="38100" dir="2700000" algn="tl">
                              <a:srgbClr val="003366"/>
                            </a:outerShdw>
                          </a:effectLst>
                          <a:latin typeface="Tahoma" panose="020B0604030504040204" pitchFamily="34" charset="0"/>
                        </a:defRPr>
                      </a:lvl3pPr>
                      <a:lvl4pPr>
                        <a:spcBef>
                          <a:spcPct val="20000"/>
                        </a:spcBef>
                        <a:buClr>
                          <a:schemeClr val="folHlink"/>
                        </a:buClr>
                        <a:buSzPct val="65000"/>
                        <a:buFont typeface="Wingdings" panose="05000000000000000000" pitchFamily="2" charset="2"/>
                        <a:defRPr>
                          <a:solidFill>
                            <a:schemeClr val="tx1"/>
                          </a:solidFill>
                          <a:effectLst>
                            <a:outerShdw blurRad="38100" dist="38100" dir="2700000" algn="tl">
                              <a:srgbClr val="003366"/>
                            </a:outerShdw>
                          </a:effectLst>
                          <a:latin typeface="Tahoma" panose="020B0604030504040204" pitchFamily="34" charset="0"/>
                        </a:defRPr>
                      </a:lvl4pPr>
                      <a:lvl5pPr>
                        <a:spcBef>
                          <a:spcPct val="20000"/>
                        </a:spcBef>
                        <a:buClr>
                          <a:schemeClr val="hlink"/>
                        </a:buClr>
                        <a:buSzPct val="65000"/>
                        <a:buFont typeface="Wingdings" panose="05000000000000000000" pitchFamily="2" charset="2"/>
                        <a:defRPr>
                          <a:solidFill>
                            <a:schemeClr val="tx1"/>
                          </a:solidFill>
                          <a:effectLst>
                            <a:outerShdw blurRad="38100" dist="38100" dir="2700000" algn="tl">
                              <a:srgbClr val="003366"/>
                            </a:outerShdw>
                          </a:effectLst>
                          <a:latin typeface="Tahoma" panose="020B0604030504040204" pitchFamily="34" charset="0"/>
                        </a:defRPr>
                      </a:lvl5pPr>
                      <a:lvl6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3366"/>
                            </a:outerShdw>
                          </a:effectLst>
                          <a:latin typeface="Tahoma" panose="020B0604030504040204" pitchFamily="34" charset="0"/>
                        </a:defRPr>
                      </a:lvl6pPr>
                      <a:lvl7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3366"/>
                            </a:outerShdw>
                          </a:effectLst>
                          <a:latin typeface="Tahoma" panose="020B0604030504040204" pitchFamily="34" charset="0"/>
                        </a:defRPr>
                      </a:lvl7pPr>
                      <a:lvl8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3366"/>
                            </a:outerShdw>
                          </a:effectLst>
                          <a:latin typeface="Tahoma" panose="020B0604030504040204" pitchFamily="34" charset="0"/>
                        </a:defRPr>
                      </a:lvl8pPr>
                      <a:lvl9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3366"/>
                            </a:outerShdw>
                          </a:effectLst>
                          <a:latin typeface="Tahoma" panose="020B0604030504040204" pitchFamily="34" charset="0"/>
                        </a:defRPr>
                      </a:lvl9p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anose="05000000000000000000" pitchFamily="2" charset="2"/>
                        <a:buNone/>
                        <a:tabLst/>
                      </a:pPr>
                      <a:r>
                        <a:rPr kumimoji="0" lang="en-US" sz="2000" b="0" i="0" u="none" strike="noStrike" cap="none" normalizeH="0" baseline="0" dirty="0" smtClean="0">
                          <a:ln>
                            <a:noFill/>
                          </a:ln>
                          <a:solidFill>
                            <a:schemeClr val="tx1"/>
                          </a:solidFill>
                          <a:effectLst/>
                          <a:latin typeface="Arial" panose="020B0604020202020204" pitchFamily="34" charset="0"/>
                        </a:rPr>
                        <a:t>Hearing loss</a:t>
                      </a:r>
                    </a:p>
                  </a:txBody>
                  <a:tcPr marL="91439" marR="91439" marT="45708" marB="45708"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solidFill>
                      <a:schemeClr val="bg1">
                        <a:lumMod val="65000"/>
                      </a:schemeClr>
                    </a:solidFill>
                  </a:tcPr>
                </a:tc>
                <a:tc>
                  <a:txBody>
                    <a:bodyPr/>
                    <a:lstStyle>
                      <a:lvl1pPr>
                        <a:spcBef>
                          <a:spcPct val="20000"/>
                        </a:spcBef>
                        <a:buClr>
                          <a:schemeClr val="hlink"/>
                        </a:buClr>
                        <a:buSzPct val="65000"/>
                        <a:buFont typeface="Wingdings" panose="05000000000000000000" pitchFamily="2" charset="2"/>
                        <a:defRPr sz="2800">
                          <a:solidFill>
                            <a:schemeClr val="tx1"/>
                          </a:solidFill>
                          <a:effectLst>
                            <a:outerShdw blurRad="38100" dist="38100" dir="2700000" algn="tl">
                              <a:srgbClr val="000000"/>
                            </a:outerShdw>
                          </a:effectLst>
                          <a:latin typeface="Tahoma" panose="020B0604030504040204" pitchFamily="34" charset="0"/>
                        </a:defRPr>
                      </a:lvl1pPr>
                      <a:lvl2pPr>
                        <a:spcBef>
                          <a:spcPct val="20000"/>
                        </a:spcBef>
                        <a:buClr>
                          <a:schemeClr val="folHlink"/>
                        </a:buClr>
                        <a:buSzPct val="65000"/>
                        <a:buFont typeface="Wingdings" panose="05000000000000000000" pitchFamily="2" charset="2"/>
                        <a:defRPr sz="2400">
                          <a:solidFill>
                            <a:schemeClr val="tx1"/>
                          </a:solidFill>
                          <a:effectLst>
                            <a:outerShdw blurRad="38100" dist="38100" dir="2700000" algn="tl">
                              <a:srgbClr val="000000"/>
                            </a:outerShdw>
                          </a:effectLst>
                          <a:latin typeface="Tahoma" panose="020B0604030504040204" pitchFamily="34" charset="0"/>
                        </a:defRPr>
                      </a:lvl2pPr>
                      <a:lvl3pPr>
                        <a:spcBef>
                          <a:spcPct val="20000"/>
                        </a:spcBef>
                        <a:buClr>
                          <a:schemeClr val="hlink"/>
                        </a:buClr>
                        <a:buSzPct val="65000"/>
                        <a:buFont typeface="Wingdings" panose="05000000000000000000" pitchFamily="2" charset="2"/>
                        <a:defRPr sz="2000">
                          <a:solidFill>
                            <a:schemeClr val="tx1"/>
                          </a:solidFill>
                          <a:effectLst>
                            <a:outerShdw blurRad="38100" dist="38100" dir="2700000" algn="tl">
                              <a:srgbClr val="000000"/>
                            </a:outerShdw>
                          </a:effectLst>
                          <a:latin typeface="Tahoma" panose="020B0604030504040204" pitchFamily="34" charset="0"/>
                        </a:defRPr>
                      </a:lvl3pPr>
                      <a:lvl4pPr>
                        <a:spcBef>
                          <a:spcPct val="20000"/>
                        </a:spcBef>
                        <a:buClr>
                          <a:schemeClr val="fo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4pPr>
                      <a:lvl5pPr>
                        <a:spcBef>
                          <a:spcPct val="20000"/>
                        </a:spcBef>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5pPr>
                      <a:lvl6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6pPr>
                      <a:lvl7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7pPr>
                      <a:lvl8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8pPr>
                      <a:lvl9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9p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anose="05000000000000000000" pitchFamily="2" charset="2"/>
                        <a:buNone/>
                        <a:tabLst/>
                      </a:pPr>
                      <a:r>
                        <a:rPr kumimoji="0" lang="en-US" sz="20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possible</a:t>
                      </a:r>
                    </a:p>
                  </a:txBody>
                  <a:tcPr marL="91439" marR="91439" marT="45708" marB="45708"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noFill/>
                  </a:tcPr>
                </a:tc>
                <a:tc>
                  <a:txBody>
                    <a:bodyPr/>
                    <a:lstStyle>
                      <a:lvl1pPr>
                        <a:spcBef>
                          <a:spcPct val="20000"/>
                        </a:spcBef>
                        <a:buClr>
                          <a:schemeClr val="hlink"/>
                        </a:buClr>
                        <a:buSzPct val="65000"/>
                        <a:buFont typeface="Wingdings" panose="05000000000000000000" pitchFamily="2" charset="2"/>
                        <a:defRPr sz="2800">
                          <a:solidFill>
                            <a:schemeClr val="tx1"/>
                          </a:solidFill>
                          <a:effectLst>
                            <a:outerShdw blurRad="38100" dist="38100" dir="2700000" algn="tl">
                              <a:srgbClr val="000000"/>
                            </a:outerShdw>
                          </a:effectLst>
                          <a:latin typeface="Tahoma" panose="020B0604030504040204" pitchFamily="34" charset="0"/>
                        </a:defRPr>
                      </a:lvl1pPr>
                      <a:lvl2pPr>
                        <a:spcBef>
                          <a:spcPct val="20000"/>
                        </a:spcBef>
                        <a:buClr>
                          <a:schemeClr val="folHlink"/>
                        </a:buClr>
                        <a:buSzPct val="65000"/>
                        <a:buFont typeface="Wingdings" panose="05000000000000000000" pitchFamily="2" charset="2"/>
                        <a:defRPr sz="2400">
                          <a:solidFill>
                            <a:schemeClr val="tx1"/>
                          </a:solidFill>
                          <a:effectLst>
                            <a:outerShdw blurRad="38100" dist="38100" dir="2700000" algn="tl">
                              <a:srgbClr val="000000"/>
                            </a:outerShdw>
                          </a:effectLst>
                          <a:latin typeface="Tahoma" panose="020B0604030504040204" pitchFamily="34" charset="0"/>
                        </a:defRPr>
                      </a:lvl2pPr>
                      <a:lvl3pPr>
                        <a:spcBef>
                          <a:spcPct val="20000"/>
                        </a:spcBef>
                        <a:buClr>
                          <a:schemeClr val="hlink"/>
                        </a:buClr>
                        <a:buSzPct val="65000"/>
                        <a:buFont typeface="Wingdings" panose="05000000000000000000" pitchFamily="2" charset="2"/>
                        <a:defRPr sz="2000">
                          <a:solidFill>
                            <a:schemeClr val="tx1"/>
                          </a:solidFill>
                          <a:effectLst>
                            <a:outerShdw blurRad="38100" dist="38100" dir="2700000" algn="tl">
                              <a:srgbClr val="000000"/>
                            </a:outerShdw>
                          </a:effectLst>
                          <a:latin typeface="Tahoma" panose="020B0604030504040204" pitchFamily="34" charset="0"/>
                        </a:defRPr>
                      </a:lvl3pPr>
                      <a:lvl4pPr>
                        <a:spcBef>
                          <a:spcPct val="20000"/>
                        </a:spcBef>
                        <a:buClr>
                          <a:schemeClr val="fo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4pPr>
                      <a:lvl5pPr>
                        <a:spcBef>
                          <a:spcPct val="20000"/>
                        </a:spcBef>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5pPr>
                      <a:lvl6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6pPr>
                      <a:lvl7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7pPr>
                      <a:lvl8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8pPr>
                      <a:lvl9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9p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anose="05000000000000000000" pitchFamily="2" charset="2"/>
                        <a:buNone/>
                        <a:tabLst/>
                      </a:pPr>
                      <a:r>
                        <a:rPr kumimoji="0" lang="en-US" sz="20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unlikely</a:t>
                      </a:r>
                    </a:p>
                  </a:txBody>
                  <a:tcPr marL="91439" marR="91439" marT="45708" marB="45708"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666967">
                <a:tc>
                  <a:txBody>
                    <a:bodyPr/>
                    <a:lstStyle>
                      <a:lvl1pPr>
                        <a:spcBef>
                          <a:spcPct val="20000"/>
                        </a:spcBef>
                        <a:buClr>
                          <a:schemeClr val="hlink"/>
                        </a:buClr>
                        <a:buSzPct val="65000"/>
                        <a:buFont typeface="Wingdings" panose="05000000000000000000" pitchFamily="2" charset="2"/>
                        <a:defRPr sz="2800">
                          <a:solidFill>
                            <a:schemeClr val="tx1"/>
                          </a:solidFill>
                          <a:effectLst>
                            <a:outerShdw blurRad="38100" dist="38100" dir="2700000" algn="tl">
                              <a:srgbClr val="003366"/>
                            </a:outerShdw>
                          </a:effectLst>
                          <a:latin typeface="Tahoma" panose="020B0604030504040204" pitchFamily="34" charset="0"/>
                        </a:defRPr>
                      </a:lvl1pPr>
                      <a:lvl2pPr>
                        <a:spcBef>
                          <a:spcPct val="20000"/>
                        </a:spcBef>
                        <a:buClr>
                          <a:schemeClr val="folHlink"/>
                        </a:buClr>
                        <a:buSzPct val="65000"/>
                        <a:buFont typeface="Wingdings" panose="05000000000000000000" pitchFamily="2" charset="2"/>
                        <a:defRPr sz="2400">
                          <a:solidFill>
                            <a:schemeClr val="tx1"/>
                          </a:solidFill>
                          <a:effectLst>
                            <a:outerShdw blurRad="38100" dist="38100" dir="2700000" algn="tl">
                              <a:srgbClr val="003366"/>
                            </a:outerShdw>
                          </a:effectLst>
                          <a:latin typeface="Tahoma" panose="020B0604030504040204" pitchFamily="34" charset="0"/>
                        </a:defRPr>
                      </a:lvl2pPr>
                      <a:lvl3pPr>
                        <a:spcBef>
                          <a:spcPct val="20000"/>
                        </a:spcBef>
                        <a:buClr>
                          <a:schemeClr val="hlink"/>
                        </a:buClr>
                        <a:buSzPct val="65000"/>
                        <a:buFont typeface="Wingdings" panose="05000000000000000000" pitchFamily="2" charset="2"/>
                        <a:defRPr sz="2000">
                          <a:solidFill>
                            <a:schemeClr val="tx1"/>
                          </a:solidFill>
                          <a:effectLst>
                            <a:outerShdw blurRad="38100" dist="38100" dir="2700000" algn="tl">
                              <a:srgbClr val="003366"/>
                            </a:outerShdw>
                          </a:effectLst>
                          <a:latin typeface="Tahoma" panose="020B0604030504040204" pitchFamily="34" charset="0"/>
                        </a:defRPr>
                      </a:lvl3pPr>
                      <a:lvl4pPr>
                        <a:spcBef>
                          <a:spcPct val="20000"/>
                        </a:spcBef>
                        <a:buClr>
                          <a:schemeClr val="folHlink"/>
                        </a:buClr>
                        <a:buSzPct val="65000"/>
                        <a:buFont typeface="Wingdings" panose="05000000000000000000" pitchFamily="2" charset="2"/>
                        <a:defRPr>
                          <a:solidFill>
                            <a:schemeClr val="tx1"/>
                          </a:solidFill>
                          <a:effectLst>
                            <a:outerShdw blurRad="38100" dist="38100" dir="2700000" algn="tl">
                              <a:srgbClr val="003366"/>
                            </a:outerShdw>
                          </a:effectLst>
                          <a:latin typeface="Tahoma" panose="020B0604030504040204" pitchFamily="34" charset="0"/>
                        </a:defRPr>
                      </a:lvl4pPr>
                      <a:lvl5pPr>
                        <a:spcBef>
                          <a:spcPct val="20000"/>
                        </a:spcBef>
                        <a:buClr>
                          <a:schemeClr val="hlink"/>
                        </a:buClr>
                        <a:buSzPct val="65000"/>
                        <a:buFont typeface="Wingdings" panose="05000000000000000000" pitchFamily="2" charset="2"/>
                        <a:defRPr>
                          <a:solidFill>
                            <a:schemeClr val="tx1"/>
                          </a:solidFill>
                          <a:effectLst>
                            <a:outerShdw blurRad="38100" dist="38100" dir="2700000" algn="tl">
                              <a:srgbClr val="003366"/>
                            </a:outerShdw>
                          </a:effectLst>
                          <a:latin typeface="Tahoma" panose="020B0604030504040204" pitchFamily="34" charset="0"/>
                        </a:defRPr>
                      </a:lvl5pPr>
                      <a:lvl6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3366"/>
                            </a:outerShdw>
                          </a:effectLst>
                          <a:latin typeface="Tahoma" panose="020B0604030504040204" pitchFamily="34" charset="0"/>
                        </a:defRPr>
                      </a:lvl6pPr>
                      <a:lvl7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3366"/>
                            </a:outerShdw>
                          </a:effectLst>
                          <a:latin typeface="Tahoma" panose="020B0604030504040204" pitchFamily="34" charset="0"/>
                        </a:defRPr>
                      </a:lvl7pPr>
                      <a:lvl8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3366"/>
                            </a:outerShdw>
                          </a:effectLst>
                          <a:latin typeface="Tahoma" panose="020B0604030504040204" pitchFamily="34" charset="0"/>
                        </a:defRPr>
                      </a:lvl8pPr>
                      <a:lvl9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3366"/>
                            </a:outerShdw>
                          </a:effectLst>
                          <a:latin typeface="Tahoma" panose="020B0604030504040204" pitchFamily="34" charset="0"/>
                        </a:defRPr>
                      </a:lvl9p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anose="05000000000000000000" pitchFamily="2" charset="2"/>
                        <a:buNone/>
                        <a:tabLst/>
                      </a:pPr>
                      <a:r>
                        <a:rPr kumimoji="0" lang="en-US" sz="2000" b="0" i="0" u="none" strike="noStrike" cap="none" normalizeH="0" baseline="0" dirty="0" smtClean="0">
                          <a:ln>
                            <a:noFill/>
                          </a:ln>
                          <a:solidFill>
                            <a:schemeClr val="tx1"/>
                          </a:solidFill>
                          <a:effectLst/>
                          <a:latin typeface="Arial" panose="020B0604020202020204" pitchFamily="34" charset="0"/>
                        </a:rPr>
                        <a:t>Neurological deficit</a:t>
                      </a:r>
                    </a:p>
                  </a:txBody>
                  <a:tcPr marL="91439" marR="91439" marT="45708" marB="45708"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solidFill>
                      <a:schemeClr val="bg1">
                        <a:lumMod val="65000"/>
                      </a:schemeClr>
                    </a:solidFill>
                  </a:tcPr>
                </a:tc>
                <a:tc>
                  <a:txBody>
                    <a:bodyPr/>
                    <a:lstStyle>
                      <a:lvl1pPr>
                        <a:spcBef>
                          <a:spcPct val="20000"/>
                        </a:spcBef>
                        <a:buClr>
                          <a:schemeClr val="hlink"/>
                        </a:buClr>
                        <a:buSzPct val="65000"/>
                        <a:buFont typeface="Wingdings" panose="05000000000000000000" pitchFamily="2" charset="2"/>
                        <a:defRPr sz="2800">
                          <a:solidFill>
                            <a:schemeClr val="tx1"/>
                          </a:solidFill>
                          <a:effectLst>
                            <a:outerShdw blurRad="38100" dist="38100" dir="2700000" algn="tl">
                              <a:srgbClr val="000000"/>
                            </a:outerShdw>
                          </a:effectLst>
                          <a:latin typeface="Tahoma" panose="020B0604030504040204" pitchFamily="34" charset="0"/>
                        </a:defRPr>
                      </a:lvl1pPr>
                      <a:lvl2pPr>
                        <a:spcBef>
                          <a:spcPct val="20000"/>
                        </a:spcBef>
                        <a:buClr>
                          <a:schemeClr val="folHlink"/>
                        </a:buClr>
                        <a:buSzPct val="65000"/>
                        <a:buFont typeface="Wingdings" panose="05000000000000000000" pitchFamily="2" charset="2"/>
                        <a:defRPr sz="2400">
                          <a:solidFill>
                            <a:schemeClr val="tx1"/>
                          </a:solidFill>
                          <a:effectLst>
                            <a:outerShdw blurRad="38100" dist="38100" dir="2700000" algn="tl">
                              <a:srgbClr val="000000"/>
                            </a:outerShdw>
                          </a:effectLst>
                          <a:latin typeface="Tahoma" panose="020B0604030504040204" pitchFamily="34" charset="0"/>
                        </a:defRPr>
                      </a:lvl2pPr>
                      <a:lvl3pPr>
                        <a:spcBef>
                          <a:spcPct val="20000"/>
                        </a:spcBef>
                        <a:buClr>
                          <a:schemeClr val="hlink"/>
                        </a:buClr>
                        <a:buSzPct val="65000"/>
                        <a:buFont typeface="Wingdings" panose="05000000000000000000" pitchFamily="2" charset="2"/>
                        <a:defRPr sz="2000">
                          <a:solidFill>
                            <a:schemeClr val="tx1"/>
                          </a:solidFill>
                          <a:effectLst>
                            <a:outerShdw blurRad="38100" dist="38100" dir="2700000" algn="tl">
                              <a:srgbClr val="000000"/>
                            </a:outerShdw>
                          </a:effectLst>
                          <a:latin typeface="Tahoma" panose="020B0604030504040204" pitchFamily="34" charset="0"/>
                        </a:defRPr>
                      </a:lvl3pPr>
                      <a:lvl4pPr>
                        <a:spcBef>
                          <a:spcPct val="20000"/>
                        </a:spcBef>
                        <a:buClr>
                          <a:schemeClr val="fo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4pPr>
                      <a:lvl5pPr>
                        <a:spcBef>
                          <a:spcPct val="20000"/>
                        </a:spcBef>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5pPr>
                      <a:lvl6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6pPr>
                      <a:lvl7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7pPr>
                      <a:lvl8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8pPr>
                      <a:lvl9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9p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anose="05000000000000000000" pitchFamily="2" charset="2"/>
                        <a:buNone/>
                        <a:tabLst/>
                      </a:pPr>
                      <a:r>
                        <a:rPr kumimoji="0" lang="en-US" sz="20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none</a:t>
                      </a:r>
                    </a:p>
                  </a:txBody>
                  <a:tcPr marL="91439" marR="91439" marT="45708" marB="45708"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noFill/>
                  </a:tcPr>
                </a:tc>
                <a:tc>
                  <a:txBody>
                    <a:bodyPr/>
                    <a:lstStyle>
                      <a:lvl1pPr>
                        <a:spcBef>
                          <a:spcPct val="20000"/>
                        </a:spcBef>
                        <a:buClr>
                          <a:schemeClr val="hlink"/>
                        </a:buClr>
                        <a:buSzPct val="65000"/>
                        <a:buFont typeface="Wingdings" panose="05000000000000000000" pitchFamily="2" charset="2"/>
                        <a:defRPr sz="2800">
                          <a:solidFill>
                            <a:schemeClr val="tx1"/>
                          </a:solidFill>
                          <a:effectLst>
                            <a:outerShdw blurRad="38100" dist="38100" dir="2700000" algn="tl">
                              <a:srgbClr val="000000"/>
                            </a:outerShdw>
                          </a:effectLst>
                          <a:latin typeface="Tahoma" panose="020B0604030504040204" pitchFamily="34" charset="0"/>
                        </a:defRPr>
                      </a:lvl1pPr>
                      <a:lvl2pPr>
                        <a:spcBef>
                          <a:spcPct val="20000"/>
                        </a:spcBef>
                        <a:buClr>
                          <a:schemeClr val="folHlink"/>
                        </a:buClr>
                        <a:buSzPct val="65000"/>
                        <a:buFont typeface="Wingdings" panose="05000000000000000000" pitchFamily="2" charset="2"/>
                        <a:defRPr sz="2400">
                          <a:solidFill>
                            <a:schemeClr val="tx1"/>
                          </a:solidFill>
                          <a:effectLst>
                            <a:outerShdw blurRad="38100" dist="38100" dir="2700000" algn="tl">
                              <a:srgbClr val="000000"/>
                            </a:outerShdw>
                          </a:effectLst>
                          <a:latin typeface="Tahoma" panose="020B0604030504040204" pitchFamily="34" charset="0"/>
                        </a:defRPr>
                      </a:lvl2pPr>
                      <a:lvl3pPr>
                        <a:spcBef>
                          <a:spcPct val="20000"/>
                        </a:spcBef>
                        <a:buClr>
                          <a:schemeClr val="hlink"/>
                        </a:buClr>
                        <a:buSzPct val="65000"/>
                        <a:buFont typeface="Wingdings" panose="05000000000000000000" pitchFamily="2" charset="2"/>
                        <a:defRPr sz="2000">
                          <a:solidFill>
                            <a:schemeClr val="tx1"/>
                          </a:solidFill>
                          <a:effectLst>
                            <a:outerShdw blurRad="38100" dist="38100" dir="2700000" algn="tl">
                              <a:srgbClr val="000000"/>
                            </a:outerShdw>
                          </a:effectLst>
                          <a:latin typeface="Tahoma" panose="020B0604030504040204" pitchFamily="34" charset="0"/>
                        </a:defRPr>
                      </a:lvl3pPr>
                      <a:lvl4pPr>
                        <a:spcBef>
                          <a:spcPct val="20000"/>
                        </a:spcBef>
                        <a:buClr>
                          <a:schemeClr val="fo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4pPr>
                      <a:lvl5pPr>
                        <a:spcBef>
                          <a:spcPct val="20000"/>
                        </a:spcBef>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5pPr>
                      <a:lvl6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6pPr>
                      <a:lvl7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7pPr>
                      <a:lvl8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8pPr>
                      <a:lvl9pPr fontAlgn="base">
                        <a:spcBef>
                          <a:spcPct val="20000"/>
                        </a:spcBef>
                        <a:spcAft>
                          <a:spcPct val="0"/>
                        </a:spcAft>
                        <a:buClr>
                          <a:schemeClr val="hlink"/>
                        </a:buClr>
                        <a:buSzPct val="65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9p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anose="05000000000000000000" pitchFamily="2" charset="2"/>
                        <a:buNone/>
                        <a:tabLst/>
                      </a:pPr>
                      <a:r>
                        <a:rPr kumimoji="0" lang="en-US" sz="2000" b="1"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often</a:t>
                      </a:r>
                      <a:endParaRPr kumimoji="0" lang="en-US" sz="20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marL="91439" marR="91439" marT="45708" marB="45708"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bl>
          </a:graphicData>
        </a:graphic>
      </p:graphicFrame>
    </p:spTree>
  </p:cSld>
  <p:clrMapOvr>
    <a:masterClrMapping/>
  </p:clrMapOvr>
  <p:transition spd="slow">
    <p:wheel spokes="8"/>
  </p:transition>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2"/>
          <p:cNvSpPr>
            <a:spLocks noGrp="1" noChangeArrowheads="1"/>
          </p:cNvSpPr>
          <p:nvPr>
            <p:ph type="body" idx="1"/>
          </p:nvPr>
        </p:nvSpPr>
        <p:spPr>
          <a:xfrm>
            <a:off x="611560" y="2348880"/>
            <a:ext cx="7111337" cy="4032448"/>
          </a:xfrm>
        </p:spPr>
        <p:txBody>
          <a:bodyPr/>
          <a:lstStyle/>
          <a:p>
            <a:pPr marL="457200" lvl="1" indent="0">
              <a:buNone/>
              <a:defRPr/>
            </a:pPr>
            <a:r>
              <a:rPr lang="en-US" altLang="en-US" sz="1800" dirty="0" smtClean="0">
                <a:solidFill>
                  <a:schemeClr val="tx1"/>
                </a:solidFill>
                <a:latin typeface="Calibri" panose="020F0502020204030204" pitchFamily="34" charset="0"/>
              </a:rPr>
              <a:t>- Anamnesis</a:t>
            </a:r>
          </a:p>
          <a:p>
            <a:pPr marL="457200" lvl="1" indent="0">
              <a:buNone/>
              <a:defRPr/>
            </a:pPr>
            <a:r>
              <a:rPr lang="en-US" altLang="en-US" sz="1800" dirty="0" smtClean="0">
                <a:solidFill>
                  <a:schemeClr val="tx1"/>
                </a:solidFill>
                <a:latin typeface="Calibri" panose="020F0502020204030204" pitchFamily="34" charset="0"/>
              </a:rPr>
              <a:t>- Neurological examination</a:t>
            </a:r>
          </a:p>
          <a:p>
            <a:pPr marL="0" indent="0">
              <a:buNone/>
            </a:pPr>
            <a:r>
              <a:rPr lang="en-US" sz="1800" b="1" dirty="0" smtClean="0">
                <a:solidFill>
                  <a:schemeClr val="tx1"/>
                </a:solidFill>
                <a:latin typeface="Calibri" panose="020F0502020204030204" pitchFamily="34" charset="0"/>
              </a:rPr>
              <a:t>             Romberg’s test</a:t>
            </a:r>
            <a:endParaRPr lang="en-US" sz="1800" dirty="0" smtClean="0">
              <a:solidFill>
                <a:schemeClr val="tx1"/>
              </a:solidFill>
              <a:latin typeface="Calibri" panose="020F0502020204030204" pitchFamily="34" charset="0"/>
            </a:endParaRPr>
          </a:p>
          <a:p>
            <a:pPr marL="0" indent="0">
              <a:buNone/>
            </a:pPr>
            <a:r>
              <a:rPr lang="en-US" sz="1800" b="1" dirty="0" smtClean="0">
                <a:solidFill>
                  <a:schemeClr val="tx1"/>
                </a:solidFill>
                <a:latin typeface="Calibri" panose="020F0502020204030204" pitchFamily="34" charset="0"/>
              </a:rPr>
              <a:t>             Head </a:t>
            </a:r>
            <a:r>
              <a:rPr lang="en-US" sz="1800" b="1" dirty="0">
                <a:solidFill>
                  <a:schemeClr val="tx1"/>
                </a:solidFill>
                <a:latin typeface="Calibri" panose="020F0502020204030204" pitchFamily="34" charset="0"/>
              </a:rPr>
              <a:t>impulse </a:t>
            </a:r>
            <a:r>
              <a:rPr lang="en-US" sz="1800" b="1" dirty="0" smtClean="0">
                <a:solidFill>
                  <a:schemeClr val="tx1"/>
                </a:solidFill>
                <a:latin typeface="Calibri" panose="020F0502020204030204" pitchFamily="34" charset="0"/>
              </a:rPr>
              <a:t>test</a:t>
            </a:r>
          </a:p>
          <a:p>
            <a:pPr marL="0" indent="0">
              <a:buNone/>
            </a:pPr>
            <a:r>
              <a:rPr lang="en-US" altLang="en-US" sz="1800" b="1" dirty="0">
                <a:solidFill>
                  <a:schemeClr val="tx1"/>
                </a:solidFill>
                <a:latin typeface="Calibri" panose="020F0502020204030204" pitchFamily="34" charset="0"/>
              </a:rPr>
              <a:t> </a:t>
            </a:r>
            <a:r>
              <a:rPr lang="en-US" altLang="en-US" sz="1800" b="1" dirty="0" smtClean="0">
                <a:solidFill>
                  <a:schemeClr val="tx1"/>
                </a:solidFill>
                <a:latin typeface="Calibri" panose="020F0502020204030204" pitchFamily="34" charset="0"/>
              </a:rPr>
              <a:t>        - </a:t>
            </a:r>
            <a:r>
              <a:rPr lang="en-US" altLang="en-US" sz="1800" dirty="0" smtClean="0">
                <a:solidFill>
                  <a:schemeClr val="tx1"/>
                </a:solidFill>
                <a:latin typeface="Calibri" panose="020F0502020204030204" pitchFamily="34" charset="0"/>
              </a:rPr>
              <a:t>Vestibular test battery  </a:t>
            </a:r>
          </a:p>
          <a:p>
            <a:pPr marL="0" indent="0">
              <a:buNone/>
            </a:pPr>
            <a:r>
              <a:rPr lang="en-US" altLang="en-US" sz="1800" dirty="0" smtClean="0">
                <a:solidFill>
                  <a:schemeClr val="tx1"/>
                </a:solidFill>
                <a:latin typeface="Calibri" panose="020F0502020204030204" pitchFamily="34" charset="0"/>
              </a:rPr>
              <a:t>        - Imaging tests (CT, MRI)</a:t>
            </a:r>
            <a:r>
              <a:rPr lang="en-US" altLang="en-US" sz="1800" dirty="0">
                <a:solidFill>
                  <a:schemeClr val="tx1"/>
                </a:solidFill>
                <a:latin typeface="Calibri" panose="020F0502020204030204" pitchFamily="34" charset="0"/>
              </a:rPr>
              <a:t> </a:t>
            </a:r>
            <a:endParaRPr lang="en-US" altLang="en-US" sz="1800" dirty="0" smtClean="0">
              <a:solidFill>
                <a:schemeClr val="tx1"/>
              </a:solidFill>
              <a:latin typeface="Calibri" panose="020F0502020204030204" pitchFamily="34" charset="0"/>
            </a:endParaRPr>
          </a:p>
          <a:p>
            <a:pPr marL="0" indent="0">
              <a:buNone/>
            </a:pPr>
            <a:r>
              <a:rPr lang="en-US" altLang="en-US" sz="1800" dirty="0">
                <a:solidFill>
                  <a:schemeClr val="tx1"/>
                </a:solidFill>
                <a:latin typeface="Calibri" panose="020F0502020204030204" pitchFamily="34" charset="0"/>
              </a:rPr>
              <a:t> </a:t>
            </a:r>
            <a:r>
              <a:rPr lang="en-US" altLang="en-US" sz="1800" dirty="0" smtClean="0">
                <a:solidFill>
                  <a:schemeClr val="tx1"/>
                </a:solidFill>
                <a:latin typeface="Calibri" panose="020F0502020204030204" pitchFamily="34" charset="0"/>
              </a:rPr>
              <a:t>        -EKG</a:t>
            </a:r>
          </a:p>
          <a:p>
            <a:pPr marL="0" indent="0">
              <a:buNone/>
            </a:pPr>
            <a:r>
              <a:rPr lang="en-US" altLang="en-US" sz="1800" dirty="0">
                <a:solidFill>
                  <a:schemeClr val="tx1"/>
                </a:solidFill>
                <a:latin typeface="Calibri" panose="020F0502020204030204" pitchFamily="34" charset="0"/>
              </a:rPr>
              <a:t> </a:t>
            </a:r>
            <a:r>
              <a:rPr lang="en-US" altLang="en-US" sz="1800" dirty="0" smtClean="0">
                <a:solidFill>
                  <a:schemeClr val="tx1"/>
                </a:solidFill>
                <a:latin typeface="Calibri" panose="020F0502020204030204" pitchFamily="34" charset="0"/>
              </a:rPr>
              <a:t>        - Audiometry </a:t>
            </a:r>
            <a:r>
              <a:rPr lang="en-US" altLang="en-US" sz="1800" dirty="0">
                <a:solidFill>
                  <a:schemeClr val="tx1"/>
                </a:solidFill>
                <a:latin typeface="Calibri" panose="020F0502020204030204" pitchFamily="34" charset="0"/>
              </a:rPr>
              <a:t>and vestibular </a:t>
            </a:r>
            <a:r>
              <a:rPr lang="en-US" altLang="en-US" sz="1800" dirty="0" smtClean="0">
                <a:solidFill>
                  <a:schemeClr val="tx1"/>
                </a:solidFill>
                <a:latin typeface="Calibri" panose="020F0502020204030204" pitchFamily="34" charset="0"/>
              </a:rPr>
              <a:t>tests</a:t>
            </a:r>
          </a:p>
          <a:p>
            <a:pPr marL="0" indent="0">
              <a:buNone/>
            </a:pPr>
            <a:r>
              <a:rPr lang="en-US" altLang="en-US" sz="1800" dirty="0">
                <a:solidFill>
                  <a:schemeClr val="tx1"/>
                </a:solidFill>
                <a:latin typeface="Calibri" panose="020F0502020204030204" pitchFamily="34" charset="0"/>
              </a:rPr>
              <a:t> </a:t>
            </a:r>
            <a:r>
              <a:rPr lang="en-US" altLang="en-US" sz="1800" dirty="0" smtClean="0">
                <a:solidFill>
                  <a:schemeClr val="tx1"/>
                </a:solidFill>
                <a:latin typeface="Calibri" panose="020F0502020204030204" pitchFamily="34" charset="0"/>
              </a:rPr>
              <a:t>        -X-ray of cervical spine</a:t>
            </a:r>
          </a:p>
          <a:p>
            <a:pPr marL="0" indent="0">
              <a:buNone/>
            </a:pPr>
            <a:r>
              <a:rPr lang="en-US" altLang="en-US" sz="1800" dirty="0">
                <a:solidFill>
                  <a:schemeClr val="tx1"/>
                </a:solidFill>
                <a:latin typeface="Calibri" panose="020F0502020204030204" pitchFamily="34" charset="0"/>
              </a:rPr>
              <a:t> </a:t>
            </a:r>
            <a:r>
              <a:rPr lang="en-US" altLang="en-US" sz="1800" dirty="0" smtClean="0">
                <a:solidFill>
                  <a:schemeClr val="tx1"/>
                </a:solidFill>
                <a:latin typeface="Calibri" panose="020F0502020204030204" pitchFamily="34" charset="0"/>
              </a:rPr>
              <a:t>        - Doppler </a:t>
            </a:r>
            <a:r>
              <a:rPr lang="en-US" altLang="en-US" sz="1800" dirty="0">
                <a:solidFill>
                  <a:schemeClr val="tx1"/>
                </a:solidFill>
                <a:latin typeface="Calibri" panose="020F0502020204030204" pitchFamily="34" charset="0"/>
              </a:rPr>
              <a:t>blood vessels of the neck    </a:t>
            </a:r>
            <a:endParaRPr lang="sr-Cyrl-RS" altLang="en-US" sz="1800" dirty="0">
              <a:solidFill>
                <a:schemeClr val="tx1"/>
              </a:solidFill>
              <a:latin typeface="Calibri" panose="020F0502020204030204" pitchFamily="34" charset="0"/>
            </a:endParaRPr>
          </a:p>
          <a:p>
            <a:pPr marL="457200" lvl="1" indent="0">
              <a:buFont typeface="Arial" panose="020B0604020202020204" pitchFamily="34" charset="0"/>
              <a:buNone/>
              <a:defRPr/>
            </a:pPr>
            <a:r>
              <a:rPr lang="sr-Cyrl-RS" altLang="en-US" sz="1600" dirty="0">
                <a:solidFill>
                  <a:schemeClr val="tx1"/>
                </a:solidFill>
                <a:latin typeface="Calibri" panose="020F0502020204030204" pitchFamily="34" charset="0"/>
              </a:rPr>
              <a:t> </a:t>
            </a:r>
            <a:r>
              <a:rPr lang="sr-Cyrl-RS" altLang="en-US" sz="1600" dirty="0" smtClean="0">
                <a:solidFill>
                  <a:schemeClr val="tx1"/>
                </a:solidFill>
                <a:latin typeface="Calibri" panose="020F0502020204030204" pitchFamily="34" charset="0"/>
              </a:rPr>
              <a:t>        </a:t>
            </a:r>
            <a:endParaRPr lang="en-US" altLang="en-US" sz="1600" dirty="0" smtClean="0">
              <a:solidFill>
                <a:schemeClr val="tx1"/>
              </a:solidFill>
              <a:latin typeface="Calibri" panose="020F0502020204030204" pitchFamily="34" charset="0"/>
            </a:endParaRPr>
          </a:p>
          <a:p>
            <a:pPr marL="1371600" lvl="3" indent="0">
              <a:buFont typeface="Arial" panose="020B0604020202020204" pitchFamily="34" charset="0"/>
              <a:buNone/>
              <a:defRPr/>
            </a:pPr>
            <a:endParaRPr lang="en-US" altLang="en-US" dirty="0" smtClean="0">
              <a:solidFill>
                <a:srgbClr val="FFFF00"/>
              </a:solidFill>
              <a:latin typeface="Calibri" panose="020F0502020204030204" pitchFamily="34" charset="0"/>
            </a:endParaRPr>
          </a:p>
          <a:p>
            <a:pPr>
              <a:buFont typeface="Wingdings" panose="05000000000000000000" pitchFamily="2" charset="2"/>
              <a:buBlip>
                <a:blip r:embed="rId2"/>
              </a:buBlip>
              <a:defRPr/>
            </a:pPr>
            <a:endParaRPr lang="en-US" altLang="en-US" sz="1600" dirty="0" smtClean="0">
              <a:solidFill>
                <a:srgbClr val="FFFF00"/>
              </a:solidFill>
              <a:latin typeface="Calibri" panose="020F0502020204030204" pitchFamily="34" charset="0"/>
            </a:endParaRPr>
          </a:p>
        </p:txBody>
      </p:sp>
      <p:sp>
        <p:nvSpPr>
          <p:cNvPr id="53253" name="Rectangle 5"/>
          <p:cNvSpPr>
            <a:spLocks noChangeArrowheads="1"/>
          </p:cNvSpPr>
          <p:nvPr/>
        </p:nvSpPr>
        <p:spPr bwMode="auto">
          <a:xfrm>
            <a:off x="1116013" y="1700213"/>
            <a:ext cx="6948487" cy="935037"/>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65000"/>
              <a:buFont typeface="Wingdings" panose="05000000000000000000" pitchFamily="2" charset="2"/>
              <a:buChar char="n"/>
              <a:defRPr sz="3200">
                <a:solidFill>
                  <a:schemeClr val="tx1"/>
                </a:solidFill>
                <a:effectLst>
                  <a:outerShdw blurRad="38100" dist="38100" dir="2700000" algn="tl">
                    <a:srgbClr val="000000"/>
                  </a:outerShdw>
                </a:effectLst>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chemeClr val="tx1"/>
                </a:solidFill>
                <a:effectLst>
                  <a:outerShdw blurRad="38100" dist="38100" dir="2700000" algn="tl">
                    <a:srgbClr val="000000"/>
                  </a:outerShdw>
                </a:effectLst>
                <a:latin typeface="Tahoma" panose="020B060403050404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chemeClr val="tx1"/>
                </a:solidFill>
                <a:effectLst>
                  <a:outerShdw blurRad="38100" dist="38100" dir="2700000" algn="tl">
                    <a:srgbClr val="000000"/>
                  </a:outerShdw>
                </a:effectLst>
                <a:latin typeface="Tahoma" panose="020B060403050404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chemeClr val="tx1"/>
                </a:solidFill>
                <a:effectLst>
                  <a:outerShdw blurRad="38100" dist="38100" dir="2700000" algn="tl">
                    <a:srgbClr val="000000"/>
                  </a:outerShdw>
                </a:effectLst>
                <a:latin typeface="Tahoma" panose="020B060403050404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chemeClr val="tx1"/>
                </a:solidFill>
                <a:effectLst>
                  <a:outerShdw blurRad="38100" dist="38100" dir="2700000" algn="tl">
                    <a:srgbClr val="000000"/>
                  </a:outerShdw>
                </a:effectLst>
                <a:latin typeface="Tahoma" panose="020B0604030504040204" pitchFamily="34" charset="0"/>
              </a:defRPr>
            </a:lvl5pPr>
            <a:lvl6pPr marL="2514600" indent="-228600" fontAlgn="base">
              <a:spcBef>
                <a:spcPct val="20000"/>
              </a:spcBef>
              <a:spcAft>
                <a:spcPct val="0"/>
              </a:spcAft>
              <a:buClr>
                <a:schemeClr val="hlink"/>
              </a:buClr>
              <a:buSzPct val="65000"/>
              <a:buFont typeface="Wingdings" panose="05000000000000000000" pitchFamily="2" charset="2"/>
              <a:buChar char="n"/>
              <a:defRPr sz="2000">
                <a:solidFill>
                  <a:schemeClr val="tx1"/>
                </a:solidFill>
                <a:effectLst>
                  <a:outerShdw blurRad="38100" dist="38100" dir="2700000" algn="tl">
                    <a:srgbClr val="000000"/>
                  </a:outerShdw>
                </a:effectLst>
                <a:latin typeface="Tahoma" panose="020B0604030504040204" pitchFamily="34" charset="0"/>
              </a:defRPr>
            </a:lvl6pPr>
            <a:lvl7pPr marL="2971800" indent="-228600" fontAlgn="base">
              <a:spcBef>
                <a:spcPct val="20000"/>
              </a:spcBef>
              <a:spcAft>
                <a:spcPct val="0"/>
              </a:spcAft>
              <a:buClr>
                <a:schemeClr val="hlink"/>
              </a:buClr>
              <a:buSzPct val="65000"/>
              <a:buFont typeface="Wingdings" panose="05000000000000000000" pitchFamily="2" charset="2"/>
              <a:buChar char="n"/>
              <a:defRPr sz="2000">
                <a:solidFill>
                  <a:schemeClr val="tx1"/>
                </a:solidFill>
                <a:effectLst>
                  <a:outerShdw blurRad="38100" dist="38100" dir="2700000" algn="tl">
                    <a:srgbClr val="000000"/>
                  </a:outerShdw>
                </a:effectLst>
                <a:latin typeface="Tahoma" panose="020B0604030504040204" pitchFamily="34" charset="0"/>
              </a:defRPr>
            </a:lvl7pPr>
            <a:lvl8pPr marL="3429000" indent="-228600" fontAlgn="base">
              <a:spcBef>
                <a:spcPct val="20000"/>
              </a:spcBef>
              <a:spcAft>
                <a:spcPct val="0"/>
              </a:spcAft>
              <a:buClr>
                <a:schemeClr val="hlink"/>
              </a:buClr>
              <a:buSzPct val="65000"/>
              <a:buFont typeface="Wingdings" panose="05000000000000000000" pitchFamily="2" charset="2"/>
              <a:buChar char="n"/>
              <a:defRPr sz="2000">
                <a:solidFill>
                  <a:schemeClr val="tx1"/>
                </a:solidFill>
                <a:effectLst>
                  <a:outerShdw blurRad="38100" dist="38100" dir="2700000" algn="tl">
                    <a:srgbClr val="000000"/>
                  </a:outerShdw>
                </a:effectLst>
                <a:latin typeface="Tahoma" panose="020B0604030504040204" pitchFamily="34" charset="0"/>
              </a:defRPr>
            </a:lvl8pPr>
            <a:lvl9pPr marL="3886200" indent="-228600" fontAlgn="base">
              <a:spcBef>
                <a:spcPct val="20000"/>
              </a:spcBef>
              <a:spcAft>
                <a:spcPct val="0"/>
              </a:spcAft>
              <a:buClr>
                <a:schemeClr val="hlink"/>
              </a:buClr>
              <a:buSzPct val="65000"/>
              <a:buFont typeface="Wingdings" panose="05000000000000000000" pitchFamily="2" charset="2"/>
              <a:buChar char="n"/>
              <a:defRPr sz="2000">
                <a:solidFill>
                  <a:schemeClr val="tx1"/>
                </a:solidFill>
                <a:effectLst>
                  <a:outerShdw blurRad="38100" dist="38100" dir="2700000" algn="tl">
                    <a:srgbClr val="000000"/>
                  </a:outerShdw>
                </a:effectLst>
                <a:latin typeface="Tahoma" panose="020B0604030504040204" pitchFamily="34" charset="0"/>
              </a:defRPr>
            </a:lvl9pPr>
          </a:lstStyle>
          <a:p>
            <a:pPr eaLnBrk="1" hangingPunct="1">
              <a:lnSpc>
                <a:spcPct val="80000"/>
              </a:lnSpc>
              <a:buFont typeface="Wingdings" panose="05000000000000000000" pitchFamily="2" charset="2"/>
              <a:buNone/>
              <a:defRPr/>
            </a:pPr>
            <a:r>
              <a:rPr lang="sr-Cyrl-RS" sz="3600" dirty="0" smtClean="0">
                <a:solidFill>
                  <a:srgbClr val="66FF33"/>
                </a:solidFill>
                <a:latin typeface="Arial" panose="020B0604020202020204" pitchFamily="34" charset="0"/>
              </a:rPr>
              <a:t>          </a:t>
            </a:r>
            <a:r>
              <a:rPr lang="en-US" sz="3600" dirty="0" smtClean="0">
                <a:solidFill>
                  <a:srgbClr val="66FF33"/>
                </a:solidFill>
                <a:latin typeface="Arial" panose="020B0604020202020204" pitchFamily="34" charset="0"/>
              </a:rPr>
              <a:t>         </a:t>
            </a:r>
            <a:r>
              <a:rPr lang="en-US" sz="4000" dirty="0" smtClean="0">
                <a:solidFill>
                  <a:srgbClr val="FF0000"/>
                </a:solidFill>
                <a:effectLst/>
                <a:latin typeface="Comic Sans MS" panose="030F0702030302020204" pitchFamily="66" charset="0"/>
              </a:rPr>
              <a:t>Diagnosis</a:t>
            </a:r>
            <a:endParaRPr lang="en-US" sz="4000" b="1" dirty="0" smtClean="0">
              <a:solidFill>
                <a:srgbClr val="FF0000"/>
              </a:solidFill>
              <a:effectLst/>
              <a:latin typeface="Comic Sans MS" panose="030F0702030302020204" pitchFamily="66" charset="0"/>
            </a:endParaRPr>
          </a:p>
        </p:txBody>
      </p:sp>
    </p:spTree>
  </p:cSld>
  <p:clrMapOvr>
    <a:masterClrMapping/>
  </p:clrMapOvr>
  <p:transition spd="slow"/>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Rot="1" noChangeArrowheads="1"/>
          </p:cNvSpPr>
          <p:nvPr>
            <p:ph type="title"/>
          </p:nvPr>
        </p:nvSpPr>
        <p:spPr>
          <a:xfrm>
            <a:off x="971600" y="1196752"/>
            <a:ext cx="6799262" cy="1303337"/>
          </a:xfrm>
        </p:spPr>
        <p:txBody>
          <a:bodyPr/>
          <a:lstStyle/>
          <a:p>
            <a:pPr eaLnBrk="1" hangingPunct="1"/>
            <a:r>
              <a:rPr lang="en-US" altLang="en-US" dirty="0" smtClean="0">
                <a:ln>
                  <a:noFill/>
                </a:ln>
                <a:solidFill>
                  <a:srgbClr val="FF0000"/>
                </a:solidFill>
                <a:latin typeface="Comic Sans MS" panose="030F0702030302020204" pitchFamily="66" charset="0"/>
              </a:rPr>
              <a:t>Treatment</a:t>
            </a:r>
          </a:p>
        </p:txBody>
      </p:sp>
      <p:sp>
        <p:nvSpPr>
          <p:cNvPr id="61443" name="Rectangle 3"/>
          <p:cNvSpPr>
            <a:spLocks noGrp="1" noRot="1" noChangeArrowheads="1"/>
          </p:cNvSpPr>
          <p:nvPr>
            <p:ph idx="1"/>
          </p:nvPr>
        </p:nvSpPr>
        <p:spPr>
          <a:xfrm>
            <a:off x="827584" y="2781300"/>
            <a:ext cx="7848872" cy="3444875"/>
          </a:xfrm>
        </p:spPr>
        <p:txBody>
          <a:bodyPr rtlCol="0">
            <a:normAutofit/>
          </a:bodyPr>
          <a:lstStyle/>
          <a:p>
            <a:pPr eaLnBrk="1" fontAlgn="auto" hangingPunct="1">
              <a:buFont typeface="Arial"/>
              <a:buChar char="•"/>
              <a:defRPr/>
            </a:pPr>
            <a:r>
              <a:rPr lang="en-US" dirty="0">
                <a:solidFill>
                  <a:srgbClr val="000000"/>
                </a:solidFill>
                <a:latin typeface="Calibri" panose="020F0502020204030204" pitchFamily="34" charset="0"/>
              </a:rPr>
              <a:t>Medications </a:t>
            </a:r>
            <a:r>
              <a:rPr lang="en-US" dirty="0" smtClean="0">
                <a:solidFill>
                  <a:srgbClr val="000000"/>
                </a:solidFill>
                <a:latin typeface="Calibri" panose="020F0502020204030204" pitchFamily="34" charset="0"/>
              </a:rPr>
              <a:t>useful in </a:t>
            </a:r>
            <a:r>
              <a:rPr lang="en-US" dirty="0">
                <a:solidFill>
                  <a:srgbClr val="000000"/>
                </a:solidFill>
                <a:latin typeface="Calibri" panose="020F0502020204030204" pitchFamily="34" charset="0"/>
              </a:rPr>
              <a:t>acute episodes </a:t>
            </a:r>
            <a:endParaRPr lang="en-US" dirty="0" smtClean="0">
              <a:solidFill>
                <a:srgbClr val="000000"/>
              </a:solidFill>
              <a:latin typeface="Calibri" panose="020F0502020204030204" pitchFamily="34" charset="0"/>
            </a:endParaRPr>
          </a:p>
          <a:p>
            <a:pPr marL="0" indent="0" eaLnBrk="1" fontAlgn="auto" hangingPunct="1">
              <a:buNone/>
              <a:defRPr/>
            </a:pPr>
            <a:r>
              <a:rPr lang="en-US" dirty="0">
                <a:solidFill>
                  <a:srgbClr val="000000"/>
                </a:solidFill>
                <a:latin typeface="Calibri" panose="020F0502020204030204" pitchFamily="34" charset="0"/>
              </a:rPr>
              <a:t> </a:t>
            </a:r>
            <a:r>
              <a:rPr lang="en-US" dirty="0" smtClean="0">
                <a:solidFill>
                  <a:srgbClr val="000000"/>
                </a:solidFill>
                <a:latin typeface="Calibri" panose="020F0502020204030204" pitchFamily="34" charset="0"/>
              </a:rPr>
              <a:t>   -Antihistamines</a:t>
            </a:r>
            <a:r>
              <a:rPr lang="en-US" dirty="0">
                <a:solidFill>
                  <a:srgbClr val="000000"/>
                </a:solidFill>
                <a:latin typeface="Calibri" panose="020F0502020204030204" pitchFamily="34" charset="0"/>
              </a:rPr>
              <a:t> </a:t>
            </a:r>
            <a:r>
              <a:rPr lang="en-US" dirty="0" smtClean="0">
                <a:solidFill>
                  <a:srgbClr val="000000"/>
                </a:solidFill>
                <a:latin typeface="Calibri" panose="020F0502020204030204" pitchFamily="34" charset="0"/>
              </a:rPr>
              <a:t>(meclizine)</a:t>
            </a:r>
          </a:p>
          <a:p>
            <a:pPr marL="0" indent="0" eaLnBrk="1" fontAlgn="auto" hangingPunct="1">
              <a:buNone/>
              <a:defRPr/>
            </a:pPr>
            <a:r>
              <a:rPr lang="en-US" dirty="0">
                <a:solidFill>
                  <a:srgbClr val="000000"/>
                </a:solidFill>
                <a:latin typeface="Calibri" panose="020F0502020204030204" pitchFamily="34" charset="0"/>
              </a:rPr>
              <a:t> </a:t>
            </a:r>
            <a:r>
              <a:rPr lang="en-US" dirty="0" smtClean="0">
                <a:solidFill>
                  <a:srgbClr val="000000"/>
                </a:solidFill>
                <a:latin typeface="Calibri" panose="020F0502020204030204" pitchFamily="34" charset="0"/>
              </a:rPr>
              <a:t>   -Benzodiazepines</a:t>
            </a:r>
          </a:p>
          <a:p>
            <a:pPr marL="0" indent="0" eaLnBrk="1" fontAlgn="auto" hangingPunct="1">
              <a:buNone/>
              <a:defRPr/>
            </a:pPr>
            <a:r>
              <a:rPr lang="en-US" dirty="0">
                <a:solidFill>
                  <a:srgbClr val="000000"/>
                </a:solidFill>
                <a:latin typeface="Calibri" panose="020F0502020204030204" pitchFamily="34" charset="0"/>
              </a:rPr>
              <a:t> </a:t>
            </a:r>
            <a:r>
              <a:rPr lang="en-US" dirty="0" smtClean="0">
                <a:solidFill>
                  <a:srgbClr val="000000"/>
                </a:solidFill>
                <a:latin typeface="Calibri" panose="020F0502020204030204" pitchFamily="34" charset="0"/>
              </a:rPr>
              <a:t>   -Antiemetic</a:t>
            </a:r>
          </a:p>
          <a:p>
            <a:pPr marL="0" indent="0" eaLnBrk="1" fontAlgn="auto" hangingPunct="1">
              <a:buNone/>
              <a:defRPr/>
            </a:pPr>
            <a:r>
              <a:rPr lang="en-US" dirty="0" smtClean="0">
                <a:solidFill>
                  <a:srgbClr val="000000"/>
                </a:solidFill>
                <a:latin typeface="Calibri" panose="020F0502020204030204" pitchFamily="34" charset="0"/>
              </a:rPr>
              <a:t>Given </a:t>
            </a:r>
            <a:r>
              <a:rPr lang="en-US" dirty="0">
                <a:solidFill>
                  <a:srgbClr val="000000"/>
                </a:solidFill>
                <a:latin typeface="Calibri" panose="020F0502020204030204" pitchFamily="34" charset="0"/>
              </a:rPr>
              <a:t>sedating effects, caution is advised in using antihistamines, benzodiazepines, and antiemetics in elderly patients.</a:t>
            </a:r>
            <a:endParaRPr lang="sr-Cyrl-RS" dirty="0" smtClean="0">
              <a:solidFill>
                <a:schemeClr val="tx1"/>
              </a:solidFill>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630444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31913" y="2636838"/>
            <a:ext cx="6799262" cy="3444875"/>
          </a:xfrm>
        </p:spPr>
        <p:txBody>
          <a:bodyPr rtlCol="0">
            <a:normAutofit/>
          </a:bodyPr>
          <a:lstStyle/>
          <a:p>
            <a:pPr eaLnBrk="1" fontAlgn="auto" hangingPunct="1">
              <a:buFont typeface="Arial"/>
              <a:buChar char="•"/>
              <a:defRPr/>
            </a:pPr>
            <a:r>
              <a:rPr lang="en-US" dirty="0" smtClean="0">
                <a:solidFill>
                  <a:schemeClr val="tx1"/>
                </a:solidFill>
                <a:latin typeface="Calibri" panose="020F0502020204030204" pitchFamily="34" charset="0"/>
                <a:cs typeface="Times New Roman" panose="02020603050405020304" pitchFamily="18" charset="0"/>
              </a:rPr>
              <a:t>REM sleep</a:t>
            </a:r>
            <a:r>
              <a:rPr lang="sr-Latn-CS" dirty="0" smtClean="0">
                <a:solidFill>
                  <a:schemeClr val="tx1"/>
                </a:solidFill>
                <a:latin typeface="Calibri" panose="020F0502020204030204" pitchFamily="34" charset="0"/>
                <a:cs typeface="Times New Roman" panose="02020603050405020304" pitchFamily="18" charset="0"/>
              </a:rPr>
              <a:t> – 20-25% </a:t>
            </a:r>
            <a:r>
              <a:rPr lang="en-US" dirty="0" smtClean="0">
                <a:solidFill>
                  <a:schemeClr val="tx1"/>
                </a:solidFill>
                <a:latin typeface="Calibri" panose="020F0502020204030204" pitchFamily="34" charset="0"/>
                <a:cs typeface="Times New Roman" panose="02020603050405020304" pitchFamily="18" charset="0"/>
              </a:rPr>
              <a:t>activity</a:t>
            </a:r>
            <a:r>
              <a:rPr lang="sr-Latn-CS" dirty="0" smtClean="0">
                <a:solidFill>
                  <a:schemeClr val="tx1"/>
                </a:solidFill>
                <a:latin typeface="Calibri" panose="020F0502020204030204" pitchFamily="34" charset="0"/>
                <a:cs typeface="Times New Roman" panose="02020603050405020304" pitchFamily="18" charset="0"/>
              </a:rPr>
              <a:t> </a:t>
            </a:r>
            <a:endParaRPr lang="sr-Cyrl-RS" dirty="0" smtClean="0">
              <a:solidFill>
                <a:schemeClr val="tx1"/>
              </a:solidFill>
              <a:latin typeface="Calibri" panose="020F0502020204030204" pitchFamily="34" charset="0"/>
              <a:cs typeface="Times New Roman" panose="02020603050405020304" pitchFamily="18" charset="0"/>
            </a:endParaRPr>
          </a:p>
          <a:p>
            <a:pPr eaLnBrk="1" fontAlgn="auto" hangingPunct="1">
              <a:buFontTx/>
              <a:buChar char="-"/>
              <a:defRPr/>
            </a:pPr>
            <a:r>
              <a:rPr lang="en-US" dirty="0" smtClean="0">
                <a:solidFill>
                  <a:schemeClr val="tx1"/>
                </a:solidFill>
                <a:latin typeface="Calibri" panose="020F0502020204030204" pitchFamily="34" charset="0"/>
                <a:cs typeface="Times New Roman" panose="02020603050405020304" pitchFamily="18" charset="0"/>
              </a:rPr>
              <a:t>Occurs </a:t>
            </a:r>
            <a:r>
              <a:rPr lang="en-US" dirty="0">
                <a:solidFill>
                  <a:schemeClr val="tx1"/>
                </a:solidFill>
                <a:latin typeface="Calibri" panose="020F0502020204030204" pitchFamily="34" charset="0"/>
                <a:cs typeface="Times New Roman" panose="02020603050405020304" pitchFamily="18" charset="0"/>
              </a:rPr>
              <a:t>after at least 1 cycle of NREM sleep </a:t>
            </a:r>
          </a:p>
          <a:p>
            <a:pPr eaLnBrk="1" fontAlgn="auto" hangingPunct="1">
              <a:buFontTx/>
              <a:buChar char="-"/>
              <a:defRPr/>
            </a:pPr>
            <a:r>
              <a:rPr lang="en-US" dirty="0">
                <a:solidFill>
                  <a:schemeClr val="tx1"/>
                </a:solidFill>
                <a:latin typeface="Calibri" panose="020F0502020204030204" pitchFamily="34" charset="0"/>
                <a:cs typeface="Times New Roman" panose="02020603050405020304" pitchFamily="18" charset="0"/>
              </a:rPr>
              <a:t>L</a:t>
            </a:r>
            <a:r>
              <a:rPr lang="en-US" dirty="0" smtClean="0">
                <a:solidFill>
                  <a:schemeClr val="tx1"/>
                </a:solidFill>
                <a:latin typeface="Calibri" panose="020F0502020204030204" pitchFamily="34" charset="0"/>
                <a:cs typeface="Times New Roman" panose="02020603050405020304" pitchFamily="18" charset="0"/>
              </a:rPr>
              <a:t>asts</a:t>
            </a:r>
            <a:r>
              <a:rPr lang="sr-Latn-CS" dirty="0" smtClean="0">
                <a:solidFill>
                  <a:schemeClr val="tx1"/>
                </a:solidFill>
                <a:latin typeface="Calibri" panose="020F0502020204030204" pitchFamily="34" charset="0"/>
                <a:cs typeface="Times New Roman" panose="02020603050405020304" pitchFamily="18" charset="0"/>
              </a:rPr>
              <a:t> 10-20 </a:t>
            </a:r>
            <a:r>
              <a:rPr lang="en-US" dirty="0" smtClean="0">
                <a:solidFill>
                  <a:schemeClr val="tx1"/>
                </a:solidFill>
                <a:latin typeface="Calibri" panose="020F0502020204030204" pitchFamily="34" charset="0"/>
                <a:cs typeface="Times New Roman" panose="02020603050405020304" pitchFamily="18" charset="0"/>
              </a:rPr>
              <a:t>minutes</a:t>
            </a:r>
            <a:endParaRPr lang="sr-Cyrl-RS" dirty="0" smtClean="0">
              <a:solidFill>
                <a:schemeClr val="tx1"/>
              </a:solidFill>
              <a:latin typeface="Calibri" panose="020F0502020204030204" pitchFamily="34" charset="0"/>
              <a:cs typeface="Times New Roman" panose="02020603050405020304" pitchFamily="18" charset="0"/>
            </a:endParaRPr>
          </a:p>
          <a:p>
            <a:pPr eaLnBrk="1" fontAlgn="auto" hangingPunct="1">
              <a:buFontTx/>
              <a:buChar char="-"/>
              <a:defRPr/>
            </a:pPr>
            <a:r>
              <a:rPr lang="en-US" dirty="0" smtClean="0">
                <a:solidFill>
                  <a:schemeClr val="tx1"/>
                </a:solidFill>
                <a:latin typeface="Calibri" panose="020F0502020204030204" pitchFamily="34" charset="0"/>
                <a:cs typeface="Times New Roman" panose="02020603050405020304" pitchFamily="18" charset="0"/>
              </a:rPr>
              <a:t>The </a:t>
            </a:r>
            <a:r>
              <a:rPr lang="en-US" dirty="0">
                <a:solidFill>
                  <a:schemeClr val="tx1"/>
                </a:solidFill>
                <a:latin typeface="Calibri" panose="020F0502020204030204" pitchFamily="34" charset="0"/>
                <a:cs typeface="Times New Roman" panose="02020603050405020304" pitchFamily="18" charset="0"/>
              </a:rPr>
              <a:t>threshold for waking up is </a:t>
            </a:r>
            <a:r>
              <a:rPr lang="en-US" dirty="0" smtClean="0">
                <a:solidFill>
                  <a:schemeClr val="tx1"/>
                </a:solidFill>
                <a:latin typeface="Calibri" panose="020F0502020204030204" pitchFamily="34" charset="0"/>
                <a:cs typeface="Times New Roman" panose="02020603050405020304" pitchFamily="18" charset="0"/>
              </a:rPr>
              <a:t>low</a:t>
            </a:r>
            <a:endParaRPr lang="sr-Cyrl-RS" dirty="0" smtClean="0">
              <a:solidFill>
                <a:schemeClr val="tx1"/>
              </a:solidFill>
              <a:latin typeface="Calibri" panose="020F0502020204030204" pitchFamily="34" charset="0"/>
              <a:cs typeface="Times New Roman" panose="02020603050405020304" pitchFamily="18" charset="0"/>
            </a:endParaRPr>
          </a:p>
          <a:p>
            <a:pPr eaLnBrk="1" fontAlgn="auto" hangingPunct="1">
              <a:buFontTx/>
              <a:buChar char="-"/>
              <a:defRPr/>
            </a:pPr>
            <a:r>
              <a:rPr lang="en-US" dirty="0">
                <a:solidFill>
                  <a:srgbClr val="000000"/>
                </a:solidFill>
                <a:latin typeface="Calibri" panose="020F0502020204030204" pitchFamily="34" charset="0"/>
              </a:rPr>
              <a:t>Dreaming is most often associated </a:t>
            </a:r>
            <a:r>
              <a:rPr lang="en-US" dirty="0" smtClean="0">
                <a:solidFill>
                  <a:srgbClr val="000000"/>
                </a:solidFill>
                <a:latin typeface="Calibri" panose="020F0502020204030204" pitchFamily="34" charset="0"/>
              </a:rPr>
              <a:t>with REM sleep</a:t>
            </a:r>
          </a:p>
          <a:p>
            <a:pPr eaLnBrk="1" fontAlgn="auto" hangingPunct="1">
              <a:buFontTx/>
              <a:buChar char="-"/>
              <a:defRPr/>
            </a:pPr>
            <a:r>
              <a:rPr lang="en-US" dirty="0" smtClean="0">
                <a:solidFill>
                  <a:srgbClr val="000000"/>
                </a:solidFill>
                <a:latin typeface="Calibri" panose="020F0502020204030204" pitchFamily="34" charset="0"/>
              </a:rPr>
              <a:t>Important </a:t>
            </a:r>
            <a:r>
              <a:rPr lang="en-US" dirty="0">
                <a:solidFill>
                  <a:srgbClr val="000000"/>
                </a:solidFill>
                <a:latin typeface="Calibri" panose="020F0502020204030204" pitchFamily="34" charset="0"/>
              </a:rPr>
              <a:t>for memory consolidation</a:t>
            </a:r>
            <a:endParaRPr lang="en-US" dirty="0" smtClean="0">
              <a:solidFill>
                <a:schemeClr val="tx1"/>
              </a:solidFill>
              <a:latin typeface="Calibri" panose="020F0502020204030204" pitchFamily="34" charset="0"/>
              <a:cs typeface="Times New Roman" panose="02020603050405020304" pitchFamily="18" charset="0"/>
            </a:endParaRPr>
          </a:p>
          <a:p>
            <a:pPr eaLnBrk="1" fontAlgn="auto" hangingPunct="1">
              <a:buFont typeface="Arial"/>
              <a:buChar char="•"/>
              <a:defRPr/>
            </a:pPr>
            <a:endParaRPr lang="en-US" dirty="0">
              <a:solidFill>
                <a:schemeClr val="tx1">
                  <a:lumMod val="85000"/>
                  <a:lumOff val="15000"/>
                </a:schemeClr>
              </a:solidFill>
            </a:endParaRPr>
          </a:p>
        </p:txBody>
      </p:sp>
      <p:sp>
        <p:nvSpPr>
          <p:cNvPr id="31747" name="Title 1"/>
          <p:cNvSpPr>
            <a:spLocks noGrp="1"/>
          </p:cNvSpPr>
          <p:nvPr>
            <p:ph type="title"/>
          </p:nvPr>
        </p:nvSpPr>
        <p:spPr>
          <a:xfrm>
            <a:off x="971550" y="1333500"/>
            <a:ext cx="6799263" cy="1303338"/>
          </a:xfrm>
        </p:spPr>
        <p:txBody>
          <a:bodyPr/>
          <a:lstStyle/>
          <a:p>
            <a:pPr eaLnBrk="1" hangingPunct="1"/>
            <a:r>
              <a:rPr lang="en-US" altLang="en-US" sz="4400" dirty="0" smtClean="0">
                <a:ln>
                  <a:noFill/>
                </a:ln>
                <a:solidFill>
                  <a:srgbClr val="FF0000"/>
                </a:solidFill>
                <a:latin typeface="Comic Sans MS" panose="030F0702030302020204" pitchFamily="66" charset="0"/>
              </a:rPr>
              <a:t>REM sleep</a:t>
            </a:r>
            <a:endParaRPr lang="sr-Latn-RS" altLang="en-US" sz="4400" dirty="0" smtClean="0">
              <a:ln>
                <a:noFill/>
              </a:ln>
              <a:solidFill>
                <a:srgbClr val="FF0000"/>
              </a:solidFill>
              <a:latin typeface="Comic Sans MS" panose="030F0702030302020204" pitchFamily="66"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rrowheads="1"/>
          </p:cNvSpPr>
          <p:nvPr>
            <p:ph type="title"/>
          </p:nvPr>
        </p:nvSpPr>
        <p:spPr>
          <a:xfrm>
            <a:off x="1173163" y="1209675"/>
            <a:ext cx="6799262" cy="1303338"/>
          </a:xfrm>
        </p:spPr>
        <p:txBody>
          <a:bodyPr/>
          <a:lstStyle/>
          <a:p>
            <a:pPr eaLnBrk="1" hangingPunct="1"/>
            <a:r>
              <a:rPr lang="en-US" altLang="en-US" sz="4400" dirty="0" smtClean="0">
                <a:ln>
                  <a:noFill/>
                </a:ln>
                <a:solidFill>
                  <a:srgbClr val="FF0000"/>
                </a:solidFill>
                <a:latin typeface="Comic Sans MS" panose="030F0702030302020204" pitchFamily="66" charset="0"/>
              </a:rPr>
              <a:t>Sleep disorders</a:t>
            </a:r>
          </a:p>
        </p:txBody>
      </p:sp>
      <p:sp>
        <p:nvSpPr>
          <p:cNvPr id="32771" name="Rectangle 3"/>
          <p:cNvSpPr>
            <a:spLocks noGrp="1" noRot="1" noChangeArrowheads="1"/>
          </p:cNvSpPr>
          <p:nvPr>
            <p:ph idx="1"/>
          </p:nvPr>
        </p:nvSpPr>
        <p:spPr>
          <a:xfrm>
            <a:off x="1176338" y="2708275"/>
            <a:ext cx="7067550" cy="3227388"/>
          </a:xfrm>
        </p:spPr>
        <p:txBody>
          <a:bodyPr/>
          <a:lstStyle/>
          <a:p>
            <a:r>
              <a:rPr lang="en-US" sz="2000" b="1" dirty="0" smtClean="0">
                <a:solidFill>
                  <a:srgbClr val="FF0000"/>
                </a:solidFill>
                <a:latin typeface="Calibri" panose="020F0502020204030204" pitchFamily="34" charset="0"/>
              </a:rPr>
              <a:t>Sleep disorders </a:t>
            </a:r>
            <a:r>
              <a:rPr lang="en-US" sz="2000" dirty="0">
                <a:solidFill>
                  <a:schemeClr val="tx1"/>
                </a:solidFill>
                <a:latin typeface="Calibri" panose="020F0502020204030204" pitchFamily="34" charset="0"/>
              </a:rPr>
              <a:t>are conditions that affect </a:t>
            </a:r>
            <a:r>
              <a:rPr lang="en-US" sz="2000" dirty="0" smtClean="0">
                <a:solidFill>
                  <a:schemeClr val="tx1"/>
                </a:solidFill>
                <a:latin typeface="Calibri" panose="020F0502020204030204" pitchFamily="34" charset="0"/>
              </a:rPr>
              <a:t>ability </a:t>
            </a:r>
            <a:r>
              <a:rPr lang="en-US" sz="2000" dirty="0">
                <a:solidFill>
                  <a:schemeClr val="tx1"/>
                </a:solidFill>
                <a:latin typeface="Calibri" panose="020F0502020204030204" pitchFamily="34" charset="0"/>
              </a:rPr>
              <a:t>to get the rest </a:t>
            </a:r>
            <a:r>
              <a:rPr lang="en-US" sz="2000" dirty="0" smtClean="0">
                <a:solidFill>
                  <a:schemeClr val="tx1"/>
                </a:solidFill>
                <a:latin typeface="Calibri" panose="020F0502020204030204" pitchFamily="34" charset="0"/>
              </a:rPr>
              <a:t>that body </a:t>
            </a:r>
            <a:r>
              <a:rPr lang="en-US" sz="2000" dirty="0">
                <a:solidFill>
                  <a:schemeClr val="tx1"/>
                </a:solidFill>
                <a:latin typeface="Calibri" panose="020F0502020204030204" pitchFamily="34" charset="0"/>
              </a:rPr>
              <a:t>needs and maintain wakefulness. There are over 80 sleep disorders that impact:</a:t>
            </a:r>
          </a:p>
          <a:p>
            <a:r>
              <a:rPr lang="en-US" sz="2000" dirty="0">
                <a:solidFill>
                  <a:schemeClr val="tx1"/>
                </a:solidFill>
                <a:latin typeface="Calibri" panose="020F0502020204030204" pitchFamily="34" charset="0"/>
              </a:rPr>
              <a:t>How well you sleep (</a:t>
            </a:r>
            <a:r>
              <a:rPr lang="en-US" sz="2000" b="1" dirty="0">
                <a:solidFill>
                  <a:schemeClr val="tx1"/>
                </a:solidFill>
                <a:latin typeface="Calibri" panose="020F0502020204030204" pitchFamily="34" charset="0"/>
              </a:rPr>
              <a:t>quality</a:t>
            </a:r>
            <a:r>
              <a:rPr lang="en-US" sz="2000" dirty="0">
                <a:solidFill>
                  <a:schemeClr val="tx1"/>
                </a:solidFill>
                <a:latin typeface="Calibri" panose="020F0502020204030204" pitchFamily="34" charset="0"/>
              </a:rPr>
              <a:t>).</a:t>
            </a:r>
          </a:p>
          <a:p>
            <a:r>
              <a:rPr lang="en-US" sz="2000" dirty="0">
                <a:solidFill>
                  <a:schemeClr val="tx1"/>
                </a:solidFill>
                <a:latin typeface="Calibri" panose="020F0502020204030204" pitchFamily="34" charset="0"/>
              </a:rPr>
              <a:t>When you fall asleep and if you can stay asleep (</a:t>
            </a:r>
            <a:r>
              <a:rPr lang="en-US" sz="2000" b="1" dirty="0">
                <a:solidFill>
                  <a:schemeClr val="tx1"/>
                </a:solidFill>
                <a:latin typeface="Calibri" panose="020F0502020204030204" pitchFamily="34" charset="0"/>
              </a:rPr>
              <a:t>timing</a:t>
            </a:r>
            <a:r>
              <a:rPr lang="en-US" sz="2000" dirty="0">
                <a:solidFill>
                  <a:schemeClr val="tx1"/>
                </a:solidFill>
                <a:latin typeface="Calibri" panose="020F0502020204030204" pitchFamily="34" charset="0"/>
              </a:rPr>
              <a:t>).</a:t>
            </a:r>
          </a:p>
          <a:p>
            <a:r>
              <a:rPr lang="en-US" sz="2000" dirty="0">
                <a:solidFill>
                  <a:schemeClr val="tx1"/>
                </a:solidFill>
                <a:latin typeface="Calibri" panose="020F0502020204030204" pitchFamily="34" charset="0"/>
              </a:rPr>
              <a:t>How much sleep and wakefulness you get (</a:t>
            </a:r>
            <a:r>
              <a:rPr lang="en-US" sz="2000" b="1" dirty="0">
                <a:solidFill>
                  <a:schemeClr val="tx1"/>
                </a:solidFill>
                <a:latin typeface="Calibri" panose="020F0502020204030204" pitchFamily="34" charset="0"/>
              </a:rPr>
              <a:t>quantity or duration</a:t>
            </a:r>
            <a:r>
              <a:rPr lang="en-US" sz="2000" dirty="0">
                <a:solidFill>
                  <a:schemeClr val="tx1"/>
                </a:solidFill>
                <a:latin typeface="Calibri" panose="020F0502020204030204" pitchFamily="34" charset="0"/>
              </a:rPr>
              <a:t>).</a:t>
            </a:r>
          </a:p>
          <a:p>
            <a:pPr eaLnBrk="1" hangingPunct="1">
              <a:lnSpc>
                <a:spcPct val="90000"/>
              </a:lnSpc>
            </a:pPr>
            <a:endParaRPr lang="en-US" altLang="en-US" sz="2200" dirty="0" smtClean="0">
              <a:latin typeface="Calibri" panose="020F0502020204030204" pitchFamily="34" charset="0"/>
              <a:cs typeface="Times New Roman" panose="02020603050405020304" pitchFamily="18" charset="0"/>
            </a:endParaRPr>
          </a:p>
        </p:txBody>
      </p:sp>
      <p:pic>
        <p:nvPicPr>
          <p:cNvPr id="32772"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577730" y="5359599"/>
            <a:ext cx="4192513" cy="1152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rrowheads="1"/>
          </p:cNvSpPr>
          <p:nvPr>
            <p:ph type="title"/>
          </p:nvPr>
        </p:nvSpPr>
        <p:spPr>
          <a:xfrm>
            <a:off x="971600" y="1340768"/>
            <a:ext cx="6799262" cy="1303337"/>
          </a:xfrm>
        </p:spPr>
        <p:txBody>
          <a:bodyPr/>
          <a:lstStyle/>
          <a:p>
            <a:pPr eaLnBrk="1" hangingPunct="1"/>
            <a:r>
              <a:rPr lang="en-US" altLang="en-US" b="1" dirty="0" smtClean="0">
                <a:ln>
                  <a:noFill/>
                </a:ln>
                <a:latin typeface="Comic Sans MS" panose="030F0702030302020204" pitchFamily="66" charset="0"/>
              </a:rPr>
              <a:t>Sleep disorders</a:t>
            </a:r>
          </a:p>
        </p:txBody>
      </p:sp>
      <p:sp>
        <p:nvSpPr>
          <p:cNvPr id="38915" name="Rectangle 3"/>
          <p:cNvSpPr>
            <a:spLocks noGrp="1" noRot="1" noChangeArrowheads="1"/>
          </p:cNvSpPr>
          <p:nvPr>
            <p:ph idx="1"/>
          </p:nvPr>
        </p:nvSpPr>
        <p:spPr>
          <a:xfrm>
            <a:off x="1176338" y="3068638"/>
            <a:ext cx="6799262" cy="2867025"/>
          </a:xfrm>
        </p:spPr>
        <p:txBody>
          <a:bodyPr/>
          <a:lstStyle/>
          <a:p>
            <a:pPr eaLnBrk="1" hangingPunct="1">
              <a:lnSpc>
                <a:spcPct val="90000"/>
              </a:lnSpc>
            </a:pPr>
            <a:r>
              <a:rPr lang="en-US" altLang="en-US" sz="2800" b="1" dirty="0" smtClean="0">
                <a:solidFill>
                  <a:srgbClr val="FF0000"/>
                </a:solidFill>
                <a:latin typeface="Calibri" panose="020F0502020204030204" pitchFamily="34" charset="0"/>
                <a:cs typeface="Times New Roman" panose="02020603050405020304" pitchFamily="18" charset="0"/>
              </a:rPr>
              <a:t>Insomnia</a:t>
            </a:r>
          </a:p>
          <a:p>
            <a:pPr eaLnBrk="1" hangingPunct="1">
              <a:lnSpc>
                <a:spcPct val="90000"/>
              </a:lnSpc>
            </a:pPr>
            <a:r>
              <a:rPr lang="en-US" sz="2800" b="1" dirty="0" smtClean="0">
                <a:solidFill>
                  <a:srgbClr val="FF0000"/>
                </a:solidFill>
                <a:latin typeface="Calibri" panose="020F0502020204030204" pitchFamily="34" charset="0"/>
              </a:rPr>
              <a:t>Hypersomnia</a:t>
            </a:r>
          </a:p>
          <a:p>
            <a:pPr eaLnBrk="1" hangingPunct="1">
              <a:lnSpc>
                <a:spcPct val="90000"/>
              </a:lnSpc>
            </a:pPr>
            <a:r>
              <a:rPr lang="en-US" sz="2800" b="1" dirty="0" smtClean="0">
                <a:solidFill>
                  <a:srgbClr val="FF0000"/>
                </a:solidFill>
                <a:latin typeface="Calibri" panose="020F0502020204030204" pitchFamily="34" charset="0"/>
              </a:rPr>
              <a:t>Circadian rhythm sleep-wake disorders</a:t>
            </a:r>
          </a:p>
          <a:p>
            <a:pPr eaLnBrk="1" hangingPunct="1">
              <a:lnSpc>
                <a:spcPct val="90000"/>
              </a:lnSpc>
            </a:pPr>
            <a:r>
              <a:rPr lang="en-US" altLang="en-US" sz="2800" b="1" dirty="0" smtClean="0">
                <a:solidFill>
                  <a:srgbClr val="FF0000"/>
                </a:solidFill>
                <a:latin typeface="Calibri" panose="020F0502020204030204" pitchFamily="34" charset="0"/>
                <a:cs typeface="Times New Roman" panose="02020603050405020304" pitchFamily="18" charset="0"/>
              </a:rPr>
              <a:t>Parasomnias</a:t>
            </a:r>
            <a:endParaRPr lang="sr-Cyrl-RS" altLang="en-US" sz="2800" b="1" dirty="0">
              <a:solidFill>
                <a:srgbClr val="FF0000"/>
              </a:solidFill>
              <a:latin typeface="Calibri" panose="020F0502020204030204" pitchFamily="34" charset="0"/>
              <a:cs typeface="Times New Roman" panose="02020603050405020304" pitchFamily="18" charset="0"/>
            </a:endParaRPr>
          </a:p>
          <a:p>
            <a:pPr eaLnBrk="1" hangingPunct="1">
              <a:lnSpc>
                <a:spcPct val="90000"/>
              </a:lnSpc>
            </a:pPr>
            <a:endParaRPr lang="en-US" b="1" dirty="0" smtClean="0">
              <a:solidFill>
                <a:schemeClr val="tx1"/>
              </a:solidFill>
              <a:latin typeface="Calibri" panose="020F0502020204030204"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2988" y="1052513"/>
            <a:ext cx="6799262" cy="1303337"/>
          </a:xfrm>
        </p:spPr>
        <p:txBody>
          <a:bodyPr rtlCol="0">
            <a:normAutofit fontScale="90000"/>
          </a:bodyPr>
          <a:lstStyle/>
          <a:p>
            <a:pPr eaLnBrk="1" fontAlgn="auto" hangingPunct="1">
              <a:spcAft>
                <a:spcPts val="0"/>
              </a:spcAft>
              <a:defRPr/>
            </a:pPr>
            <a:r>
              <a:rPr lang="sr-Cyrl-RS" dirty="0" smtClean="0">
                <a:solidFill>
                  <a:schemeClr val="tx1">
                    <a:lumMod val="85000"/>
                    <a:lumOff val="15000"/>
                  </a:schemeClr>
                </a:solidFill>
              </a:rPr>
              <a:t/>
            </a:r>
            <a:br>
              <a:rPr lang="sr-Cyrl-RS" dirty="0" smtClean="0">
                <a:solidFill>
                  <a:schemeClr val="tx1">
                    <a:lumMod val="85000"/>
                    <a:lumOff val="15000"/>
                  </a:schemeClr>
                </a:solidFill>
              </a:rPr>
            </a:br>
            <a:r>
              <a:rPr lang="en-US" dirty="0">
                <a:solidFill>
                  <a:srgbClr val="FF0000"/>
                </a:solidFill>
                <a:latin typeface="Comic Sans MS" panose="030F0702030302020204" pitchFamily="66" charset="0"/>
              </a:rPr>
              <a:t>Clinically the most common sleep disorders </a:t>
            </a:r>
            <a:r>
              <a:rPr lang="en-US" dirty="0" smtClean="0">
                <a:solidFill>
                  <a:srgbClr val="FF0000"/>
                </a:solidFill>
                <a:latin typeface="Comic Sans MS" panose="030F0702030302020204" pitchFamily="66" charset="0"/>
              </a:rPr>
              <a:t>are</a:t>
            </a:r>
            <a:r>
              <a:rPr lang="en-US" dirty="0" smtClean="0">
                <a:solidFill>
                  <a:schemeClr val="tx1">
                    <a:lumMod val="85000"/>
                    <a:lumOff val="15000"/>
                  </a:schemeClr>
                </a:solidFill>
                <a:latin typeface="Comic Sans MS" panose="030F0702030302020204" pitchFamily="66" charset="0"/>
              </a:rPr>
              <a:t>:</a:t>
            </a:r>
            <a:r>
              <a:rPr lang="sr-Cyrl-RS" dirty="0">
                <a:solidFill>
                  <a:schemeClr val="tx1">
                    <a:lumMod val="85000"/>
                    <a:lumOff val="15000"/>
                  </a:schemeClr>
                </a:solidFill>
              </a:rPr>
              <a:t/>
            </a:r>
            <a:br>
              <a:rPr lang="sr-Cyrl-RS" dirty="0">
                <a:solidFill>
                  <a:schemeClr val="tx1">
                    <a:lumMod val="85000"/>
                    <a:lumOff val="15000"/>
                  </a:schemeClr>
                </a:solidFill>
              </a:rPr>
            </a:br>
            <a:endParaRPr lang="sr-Latn-RS" dirty="0">
              <a:solidFill>
                <a:schemeClr val="tx1">
                  <a:lumMod val="85000"/>
                  <a:lumOff val="15000"/>
                </a:schemeClr>
              </a:solidFill>
            </a:endParaRPr>
          </a:p>
        </p:txBody>
      </p:sp>
      <p:sp>
        <p:nvSpPr>
          <p:cNvPr id="34819" name="Content Placeholder 2"/>
          <p:cNvSpPr>
            <a:spLocks noGrp="1"/>
          </p:cNvSpPr>
          <p:nvPr>
            <p:ph idx="1"/>
          </p:nvPr>
        </p:nvSpPr>
        <p:spPr>
          <a:xfrm>
            <a:off x="1201738" y="2924175"/>
            <a:ext cx="6799262" cy="3444875"/>
          </a:xfrm>
        </p:spPr>
        <p:txBody>
          <a:bodyPr/>
          <a:lstStyle/>
          <a:p>
            <a:pPr marL="457200" indent="-457200" eaLnBrk="1" hangingPunct="1">
              <a:buFont typeface="+mj-lt"/>
              <a:buAutoNum type="arabicPeriod"/>
              <a:defRPr/>
            </a:pPr>
            <a:r>
              <a:rPr lang="en-US" altLang="en-US" b="1" dirty="0" smtClean="0">
                <a:latin typeface="Calibri" panose="020F0502020204030204" pitchFamily="34" charset="0"/>
                <a:cs typeface="Times New Roman" panose="02020603050405020304" pitchFamily="18" charset="0"/>
              </a:rPr>
              <a:t>Insomnia</a:t>
            </a:r>
          </a:p>
          <a:p>
            <a:pPr marL="457200" indent="-457200" eaLnBrk="1" hangingPunct="1">
              <a:buFont typeface="+mj-lt"/>
              <a:buAutoNum type="arabicPeriod"/>
              <a:defRPr/>
            </a:pPr>
            <a:r>
              <a:rPr lang="en-US" altLang="en-US" b="1" dirty="0" smtClean="0">
                <a:latin typeface="Calibri" panose="020F0502020204030204" pitchFamily="34" charset="0"/>
                <a:cs typeface="Times New Roman" panose="02020603050405020304" pitchFamily="18" charset="0"/>
              </a:rPr>
              <a:t>Obstructive sleep apnea</a:t>
            </a:r>
            <a:endParaRPr lang="sr-Cyrl-RS" altLang="en-US" b="1" dirty="0" smtClean="0">
              <a:latin typeface="Calibri" panose="020F0502020204030204" pitchFamily="34" charset="0"/>
              <a:cs typeface="Times New Roman" panose="02020603050405020304" pitchFamily="18" charset="0"/>
            </a:endParaRPr>
          </a:p>
          <a:p>
            <a:pPr marL="457200" indent="-457200" eaLnBrk="1" hangingPunct="1">
              <a:buFont typeface="+mj-lt"/>
              <a:buAutoNum type="arabicPeriod"/>
              <a:defRPr/>
            </a:pPr>
            <a:r>
              <a:rPr lang="en-US" altLang="en-US" b="1" dirty="0" smtClean="0">
                <a:latin typeface="Calibri" panose="020F0502020204030204" pitchFamily="34" charset="0"/>
                <a:cs typeface="Times New Roman" panose="02020603050405020304" pitchFamily="18" charset="0"/>
              </a:rPr>
              <a:t>Restless legs syndrome</a:t>
            </a:r>
            <a:endParaRPr lang="sr-Cyrl-RS" altLang="en-US" b="1" dirty="0" smtClean="0">
              <a:latin typeface="Calibri" panose="020F0502020204030204" pitchFamily="34" charset="0"/>
              <a:cs typeface="Times New Roman" panose="02020603050405020304" pitchFamily="18" charset="0"/>
            </a:endParaRPr>
          </a:p>
          <a:p>
            <a:pPr marL="457200" indent="-457200" eaLnBrk="1" hangingPunct="1">
              <a:buFont typeface="+mj-lt"/>
              <a:buAutoNum type="arabicPeriod"/>
              <a:defRPr/>
            </a:pPr>
            <a:r>
              <a:rPr lang="en-US" altLang="en-US" b="1" dirty="0" smtClean="0">
                <a:latin typeface="Calibri" panose="020F0502020204030204" pitchFamily="34" charset="0"/>
                <a:cs typeface="Times New Roman" panose="02020603050405020304" pitchFamily="18" charset="0"/>
              </a:rPr>
              <a:t>Narcolepsy</a:t>
            </a:r>
          </a:p>
          <a:p>
            <a:pPr marL="457200" indent="-457200" eaLnBrk="1" hangingPunct="1">
              <a:buFont typeface="+mj-lt"/>
              <a:buAutoNum type="arabicPeriod"/>
              <a:defRPr/>
            </a:pPr>
            <a:r>
              <a:rPr lang="en-US" b="1" dirty="0">
                <a:solidFill>
                  <a:schemeClr val="tx1"/>
                </a:solidFill>
                <a:latin typeface="Calibri" panose="020F0502020204030204" pitchFamily="34" charset="0"/>
              </a:rPr>
              <a:t>Central disorders of </a:t>
            </a:r>
            <a:r>
              <a:rPr lang="en-US" b="1" dirty="0" smtClean="0">
                <a:solidFill>
                  <a:schemeClr val="tx1"/>
                </a:solidFill>
                <a:latin typeface="Calibri" panose="020F0502020204030204" pitchFamily="34" charset="0"/>
              </a:rPr>
              <a:t>hyper somnolence</a:t>
            </a:r>
            <a:endParaRPr lang="en-US" altLang="en-US" b="1" dirty="0" smtClean="0">
              <a:solidFill>
                <a:schemeClr val="tx1"/>
              </a:solidFill>
              <a:latin typeface="Calibri" panose="020F0502020204030204" pitchFamily="34" charset="0"/>
              <a:cs typeface="Times New Roman" panose="02020603050405020304" pitchFamily="18" charset="0"/>
            </a:endParaRPr>
          </a:p>
          <a:p>
            <a:pPr marL="0" indent="0" eaLnBrk="1" hangingPunct="1">
              <a:buNone/>
              <a:defRPr/>
            </a:pPr>
            <a:endParaRPr lang="sr-Latn-RS" altLang="en-US"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rrowheads="1"/>
          </p:cNvSpPr>
          <p:nvPr>
            <p:ph type="title"/>
          </p:nvPr>
        </p:nvSpPr>
        <p:spPr/>
        <p:txBody>
          <a:bodyPr/>
          <a:lstStyle/>
          <a:p>
            <a:r>
              <a:rPr lang="en-US" sz="3600" dirty="0" smtClean="0">
                <a:solidFill>
                  <a:srgbClr val="363636"/>
                </a:solidFill>
                <a:latin typeface="Comic Sans MS" panose="030F0702030302020204" pitchFamily="66" charset="0"/>
              </a:rPr>
              <a:t/>
            </a:r>
            <a:br>
              <a:rPr lang="en-US" sz="3600" dirty="0" smtClean="0">
                <a:solidFill>
                  <a:srgbClr val="363636"/>
                </a:solidFill>
                <a:latin typeface="Comic Sans MS" panose="030F0702030302020204" pitchFamily="66" charset="0"/>
              </a:rPr>
            </a:br>
            <a:r>
              <a:rPr lang="en-US" sz="3600" dirty="0">
                <a:solidFill>
                  <a:srgbClr val="363636"/>
                </a:solidFill>
                <a:latin typeface="Comic Sans MS" panose="030F0702030302020204" pitchFamily="66" charset="0"/>
              </a:rPr>
              <a:t/>
            </a:r>
            <a:br>
              <a:rPr lang="en-US" sz="3600" dirty="0">
                <a:solidFill>
                  <a:srgbClr val="363636"/>
                </a:solidFill>
                <a:latin typeface="Comic Sans MS" panose="030F0702030302020204" pitchFamily="66" charset="0"/>
              </a:rPr>
            </a:br>
            <a:r>
              <a:rPr lang="en-US" sz="3600" dirty="0" smtClean="0">
                <a:solidFill>
                  <a:srgbClr val="FF0000"/>
                </a:solidFill>
                <a:latin typeface="Comic Sans MS" panose="030F0702030302020204" pitchFamily="66" charset="0"/>
              </a:rPr>
              <a:t>Symptoms </a:t>
            </a:r>
            <a:r>
              <a:rPr lang="en-US" sz="3600" dirty="0">
                <a:solidFill>
                  <a:srgbClr val="FF0000"/>
                </a:solidFill>
                <a:latin typeface="Comic Sans MS" panose="030F0702030302020204" pitchFamily="66" charset="0"/>
              </a:rPr>
              <a:t>of sleep </a:t>
            </a:r>
            <a:r>
              <a:rPr lang="en-US" sz="3600" dirty="0" smtClean="0">
                <a:solidFill>
                  <a:srgbClr val="FF0000"/>
                </a:solidFill>
                <a:latin typeface="Comic Sans MS" panose="030F0702030302020204" pitchFamily="66" charset="0"/>
              </a:rPr>
              <a:t>disorders</a:t>
            </a:r>
            <a:r>
              <a:rPr lang="en-US" b="1" dirty="0">
                <a:solidFill>
                  <a:srgbClr val="363636"/>
                </a:solidFill>
                <a:latin typeface="__Roboto_ba6641"/>
              </a:rPr>
              <a:t/>
            </a:r>
            <a:br>
              <a:rPr lang="en-US" b="1" dirty="0">
                <a:solidFill>
                  <a:srgbClr val="363636"/>
                </a:solidFill>
                <a:latin typeface="__Roboto_ba6641"/>
              </a:rPr>
            </a:br>
            <a:endParaRPr lang="en-US" altLang="en-US" dirty="0" smtClean="0">
              <a:ln>
                <a:noFill/>
              </a:ln>
              <a:latin typeface="Comic Sans MS" panose="030F0702030302020204" pitchFamily="66" charset="0"/>
            </a:endParaRPr>
          </a:p>
        </p:txBody>
      </p:sp>
      <p:sp>
        <p:nvSpPr>
          <p:cNvPr id="36867" name="Rectangle 3"/>
          <p:cNvSpPr>
            <a:spLocks noGrp="1" noRot="1" noChangeArrowheads="1"/>
          </p:cNvSpPr>
          <p:nvPr>
            <p:ph idx="1"/>
          </p:nvPr>
        </p:nvSpPr>
        <p:spPr>
          <a:xfrm>
            <a:off x="1176338" y="2924175"/>
            <a:ext cx="6799262" cy="3011488"/>
          </a:xfrm>
        </p:spPr>
        <p:txBody>
          <a:bodyPr/>
          <a:lstStyle/>
          <a:p>
            <a:r>
              <a:rPr lang="en-US" sz="2000" dirty="0">
                <a:solidFill>
                  <a:schemeClr val="tx1"/>
                </a:solidFill>
                <a:latin typeface="Calibri" panose="020F0502020204030204" pitchFamily="34" charset="0"/>
              </a:rPr>
              <a:t>Difficulty falling asleep or it takes more than 30 minutes to fall asleep regularly.</a:t>
            </a:r>
          </a:p>
          <a:p>
            <a:r>
              <a:rPr lang="en-US" sz="2000" dirty="0">
                <a:solidFill>
                  <a:schemeClr val="tx1"/>
                </a:solidFill>
                <a:latin typeface="Calibri" panose="020F0502020204030204" pitchFamily="34" charset="0"/>
              </a:rPr>
              <a:t>Trouble staying asleep through the night or you wake up often in the middle of the night and can’t fall back asleep.</a:t>
            </a:r>
          </a:p>
          <a:p>
            <a:r>
              <a:rPr lang="en-US" sz="2000" dirty="0">
                <a:solidFill>
                  <a:schemeClr val="tx1"/>
                </a:solidFill>
                <a:latin typeface="Calibri" panose="020F0502020204030204" pitchFamily="34" charset="0"/>
              </a:rPr>
              <a:t>Snoring, gasping or choking happens during sleep.</a:t>
            </a:r>
          </a:p>
          <a:p>
            <a:r>
              <a:rPr lang="en-US" sz="2000" dirty="0">
                <a:solidFill>
                  <a:schemeClr val="tx1"/>
                </a:solidFill>
                <a:latin typeface="Calibri" panose="020F0502020204030204" pitchFamily="34" charset="0"/>
              </a:rPr>
              <a:t>Feeling like you need to move when you relax. Movement relieves this feeling.</a:t>
            </a:r>
          </a:p>
          <a:p>
            <a:r>
              <a:rPr lang="en-US" sz="2000" dirty="0">
                <a:solidFill>
                  <a:schemeClr val="tx1"/>
                </a:solidFill>
                <a:latin typeface="Calibri" panose="020F0502020204030204" pitchFamily="34" charset="0"/>
              </a:rPr>
              <a:t>Feeling like you can’t move when you wake up.</a:t>
            </a:r>
          </a:p>
          <a:p>
            <a:pPr eaLnBrk="1" hangingPunct="1">
              <a:lnSpc>
                <a:spcPct val="90000"/>
              </a:lnSpc>
            </a:pPr>
            <a:endParaRPr lang="en-US" altLang="en-US" dirty="0" smtClean="0">
              <a:latin typeface="Calibri" panose="020F0502020204030204"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solidFill>
                  <a:srgbClr val="FF0000"/>
                </a:solidFill>
                <a:latin typeface="Comic Sans MS" panose="030F0702030302020204" pitchFamily="66" charset="0"/>
              </a:rPr>
              <a:t>Additional </a:t>
            </a:r>
            <a:r>
              <a:rPr lang="en-US" sz="2800" dirty="0">
                <a:solidFill>
                  <a:srgbClr val="FF0000"/>
                </a:solidFill>
                <a:latin typeface="Comic Sans MS" panose="030F0702030302020204" pitchFamily="66" charset="0"/>
              </a:rPr>
              <a:t>signs and symptoms caused by a lack of adequate sleep including:</a:t>
            </a:r>
          </a:p>
        </p:txBody>
      </p:sp>
      <p:sp>
        <p:nvSpPr>
          <p:cNvPr id="3" name="Content Placeholder 2"/>
          <p:cNvSpPr>
            <a:spLocks noGrp="1"/>
          </p:cNvSpPr>
          <p:nvPr>
            <p:ph idx="1"/>
          </p:nvPr>
        </p:nvSpPr>
        <p:spPr>
          <a:xfrm>
            <a:off x="1176338" y="2492896"/>
            <a:ext cx="6799262" cy="3444875"/>
          </a:xfrm>
        </p:spPr>
        <p:txBody>
          <a:bodyPr/>
          <a:lstStyle/>
          <a:p>
            <a:r>
              <a:rPr lang="en-US" dirty="0">
                <a:solidFill>
                  <a:schemeClr val="tx1"/>
                </a:solidFill>
                <a:latin typeface="Calibri" panose="020F0502020204030204" pitchFamily="34" charset="0"/>
              </a:rPr>
              <a:t>Daytime </a:t>
            </a:r>
            <a:r>
              <a:rPr lang="en-US" dirty="0" smtClean="0">
                <a:solidFill>
                  <a:schemeClr val="tx1"/>
                </a:solidFill>
                <a:latin typeface="Calibri" panose="020F0502020204030204" pitchFamily="34" charset="0"/>
              </a:rPr>
              <a:t>sleepiness</a:t>
            </a:r>
          </a:p>
          <a:p>
            <a:r>
              <a:rPr lang="en-US" dirty="0" smtClean="0">
                <a:solidFill>
                  <a:schemeClr val="tx1"/>
                </a:solidFill>
                <a:latin typeface="Calibri" panose="020F0502020204030204" pitchFamily="34" charset="0"/>
              </a:rPr>
              <a:t>Behavioral </a:t>
            </a:r>
            <a:r>
              <a:rPr lang="en-US" dirty="0">
                <a:solidFill>
                  <a:schemeClr val="tx1"/>
                </a:solidFill>
                <a:latin typeface="Calibri" panose="020F0502020204030204" pitchFamily="34" charset="0"/>
              </a:rPr>
              <a:t>changes like difficulty focusing or paying </a:t>
            </a:r>
            <a:r>
              <a:rPr lang="en-US" dirty="0" smtClean="0">
                <a:solidFill>
                  <a:schemeClr val="tx1"/>
                </a:solidFill>
                <a:latin typeface="Calibri" panose="020F0502020204030204" pitchFamily="34" charset="0"/>
              </a:rPr>
              <a:t>attention</a:t>
            </a:r>
            <a:endParaRPr lang="en-US" dirty="0">
              <a:solidFill>
                <a:schemeClr val="tx1"/>
              </a:solidFill>
              <a:latin typeface="Calibri" panose="020F0502020204030204" pitchFamily="34" charset="0"/>
            </a:endParaRPr>
          </a:p>
          <a:p>
            <a:r>
              <a:rPr lang="en-US" dirty="0">
                <a:solidFill>
                  <a:schemeClr val="tx1"/>
                </a:solidFill>
                <a:latin typeface="Calibri" panose="020F0502020204030204" pitchFamily="34" charset="0"/>
              </a:rPr>
              <a:t>Mood changes like irritability and trouble managing your </a:t>
            </a:r>
            <a:r>
              <a:rPr lang="en-US" dirty="0" smtClean="0">
                <a:solidFill>
                  <a:schemeClr val="tx1"/>
                </a:solidFill>
                <a:latin typeface="Calibri" panose="020F0502020204030204" pitchFamily="34" charset="0"/>
              </a:rPr>
              <a:t>emotions</a:t>
            </a:r>
            <a:endParaRPr lang="en-US" dirty="0">
              <a:solidFill>
                <a:schemeClr val="tx1"/>
              </a:solidFill>
              <a:latin typeface="Calibri" panose="020F0502020204030204" pitchFamily="34" charset="0"/>
            </a:endParaRPr>
          </a:p>
          <a:p>
            <a:r>
              <a:rPr lang="en-US" dirty="0">
                <a:solidFill>
                  <a:schemeClr val="tx1"/>
                </a:solidFill>
                <a:latin typeface="Calibri" panose="020F0502020204030204" pitchFamily="34" charset="0"/>
              </a:rPr>
              <a:t>Difficulty meeting deadlines or performance expectations during school or </a:t>
            </a:r>
            <a:r>
              <a:rPr lang="en-US" dirty="0" smtClean="0">
                <a:solidFill>
                  <a:schemeClr val="tx1"/>
                </a:solidFill>
                <a:latin typeface="Calibri" panose="020F0502020204030204" pitchFamily="34" charset="0"/>
              </a:rPr>
              <a:t>work</a:t>
            </a:r>
            <a:endParaRPr lang="en-US" dirty="0">
              <a:solidFill>
                <a:schemeClr val="tx1"/>
              </a:solidFill>
              <a:latin typeface="Calibri" panose="020F0502020204030204" pitchFamily="34" charset="0"/>
            </a:endParaRPr>
          </a:p>
          <a:p>
            <a:r>
              <a:rPr lang="en-US" dirty="0">
                <a:solidFill>
                  <a:schemeClr val="tx1"/>
                </a:solidFill>
                <a:latin typeface="Calibri" panose="020F0502020204030204" pitchFamily="34" charset="0"/>
              </a:rPr>
              <a:t>Frequent accidents or </a:t>
            </a:r>
            <a:r>
              <a:rPr lang="en-US" dirty="0" smtClean="0">
                <a:solidFill>
                  <a:schemeClr val="tx1"/>
                </a:solidFill>
                <a:latin typeface="Calibri" panose="020F0502020204030204" pitchFamily="34" charset="0"/>
              </a:rPr>
              <a:t>falls</a:t>
            </a:r>
            <a:endParaRPr lang="en-US" dirty="0"/>
          </a:p>
        </p:txBody>
      </p:sp>
    </p:spTree>
    <p:extLst>
      <p:ext uri="{BB962C8B-B14F-4D97-AF65-F5344CB8AC3E}">
        <p14:creationId xmlns:p14="http://schemas.microsoft.com/office/powerpoint/2010/main" val="917697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900113" y="1268413"/>
            <a:ext cx="6799262" cy="1303337"/>
          </a:xfrm>
        </p:spPr>
        <p:txBody>
          <a:bodyPr/>
          <a:lstStyle/>
          <a:p>
            <a:pPr eaLnBrk="1" hangingPunct="1"/>
            <a:r>
              <a:rPr lang="en-US" altLang="en-US" sz="4400" dirty="0" smtClean="0">
                <a:ln>
                  <a:noFill/>
                </a:ln>
                <a:solidFill>
                  <a:srgbClr val="FF0000"/>
                </a:solidFill>
                <a:latin typeface="Comic Sans MS" panose="030F0702030302020204" pitchFamily="66" charset="0"/>
              </a:rPr>
              <a:t>Insomnia</a:t>
            </a:r>
            <a:endParaRPr lang="sr-Latn-RS" altLang="en-US" sz="4400" dirty="0" smtClean="0">
              <a:ln>
                <a:noFill/>
              </a:ln>
              <a:solidFill>
                <a:srgbClr val="FF0000"/>
              </a:solidFill>
              <a:latin typeface="Comic Sans MS" panose="030F0702030302020204" pitchFamily="66" charset="0"/>
            </a:endParaRPr>
          </a:p>
        </p:txBody>
      </p:sp>
      <p:sp>
        <p:nvSpPr>
          <p:cNvPr id="40963" name="Content Placeholder 2"/>
          <p:cNvSpPr>
            <a:spLocks noGrp="1"/>
          </p:cNvSpPr>
          <p:nvPr>
            <p:ph idx="1"/>
          </p:nvPr>
        </p:nvSpPr>
        <p:spPr>
          <a:xfrm>
            <a:off x="900113" y="2924944"/>
            <a:ext cx="7339013" cy="3444875"/>
          </a:xfrm>
        </p:spPr>
        <p:txBody>
          <a:bodyPr/>
          <a:lstStyle/>
          <a:p>
            <a:pPr eaLnBrk="1" hangingPunct="1">
              <a:defRPr/>
            </a:pPr>
            <a:r>
              <a:rPr lang="en-US" sz="2200" b="1" dirty="0">
                <a:latin typeface="Calibri" panose="020F0502020204030204" pitchFamily="34" charset="0"/>
                <a:cs typeface="Times New Roman" panose="02020603050405020304" pitchFamily="18" charset="0"/>
              </a:rPr>
              <a:t>T</a:t>
            </a:r>
            <a:r>
              <a:rPr lang="en-US" dirty="0" smtClean="0">
                <a:solidFill>
                  <a:srgbClr val="000000"/>
                </a:solidFill>
                <a:latin typeface="Calibri" panose="020F0502020204030204" pitchFamily="34" charset="0"/>
              </a:rPr>
              <a:t>he </a:t>
            </a:r>
            <a:r>
              <a:rPr lang="en-US" dirty="0">
                <a:solidFill>
                  <a:srgbClr val="000000"/>
                </a:solidFill>
                <a:latin typeface="Calibri" panose="020F0502020204030204" pitchFamily="34" charset="0"/>
              </a:rPr>
              <a:t>most common sleep </a:t>
            </a:r>
            <a:r>
              <a:rPr lang="en-US" dirty="0" smtClean="0">
                <a:solidFill>
                  <a:srgbClr val="000000"/>
                </a:solidFill>
                <a:latin typeface="Calibri" panose="020F0502020204030204" pitchFamily="34" charset="0"/>
              </a:rPr>
              <a:t>disorder</a:t>
            </a:r>
          </a:p>
          <a:p>
            <a:pPr eaLnBrk="1" hangingPunct="1">
              <a:defRPr/>
            </a:pPr>
            <a:r>
              <a:rPr lang="en-US" dirty="0" smtClean="0">
                <a:solidFill>
                  <a:srgbClr val="212121"/>
                </a:solidFill>
                <a:latin typeface="Calibri" panose="020F0502020204030204" pitchFamily="34" charset="0"/>
              </a:rPr>
              <a:t>Prevalence is </a:t>
            </a:r>
            <a:r>
              <a:rPr lang="en-US" dirty="0">
                <a:solidFill>
                  <a:srgbClr val="212121"/>
                </a:solidFill>
                <a:latin typeface="Calibri" panose="020F0502020204030204" pitchFamily="34" charset="0"/>
              </a:rPr>
              <a:t>approximately 10-20%, with approximately 50% having a chronic </a:t>
            </a:r>
            <a:r>
              <a:rPr lang="en-US" dirty="0" smtClean="0">
                <a:solidFill>
                  <a:srgbClr val="212121"/>
                </a:solidFill>
                <a:latin typeface="Calibri" panose="020F0502020204030204" pitchFamily="34" charset="0"/>
              </a:rPr>
              <a:t>course</a:t>
            </a:r>
          </a:p>
          <a:p>
            <a:pPr eaLnBrk="1" hangingPunct="1">
              <a:defRPr/>
            </a:pPr>
            <a:r>
              <a:rPr lang="en-US" dirty="0">
                <a:solidFill>
                  <a:srgbClr val="212121"/>
                </a:solidFill>
                <a:latin typeface="Calibri" panose="020F0502020204030204" pitchFamily="34" charset="0"/>
              </a:rPr>
              <a:t>R</a:t>
            </a:r>
            <a:r>
              <a:rPr lang="en-US" dirty="0" smtClean="0">
                <a:solidFill>
                  <a:srgbClr val="212121"/>
                </a:solidFill>
                <a:latin typeface="Calibri" panose="020F0502020204030204" pitchFamily="34" charset="0"/>
              </a:rPr>
              <a:t>isk </a:t>
            </a:r>
            <a:r>
              <a:rPr lang="en-US" dirty="0">
                <a:solidFill>
                  <a:srgbClr val="212121"/>
                </a:solidFill>
                <a:latin typeface="Calibri" panose="020F0502020204030204" pitchFamily="34" charset="0"/>
              </a:rPr>
              <a:t>factor for impaired function, the development of other medical and mental disorders, and increased health care </a:t>
            </a:r>
            <a:r>
              <a:rPr lang="en-US" dirty="0" smtClean="0">
                <a:solidFill>
                  <a:srgbClr val="212121"/>
                </a:solidFill>
                <a:latin typeface="Calibri" panose="020F0502020204030204" pitchFamily="34" charset="0"/>
              </a:rPr>
              <a:t>costs</a:t>
            </a:r>
            <a:endParaRPr lang="sr-Cyrl-RS" altLang="en-US" dirty="0" smtClean="0">
              <a:latin typeface="Calibri" panose="020F0502020204030204" pitchFamily="34" charset="0"/>
              <a:cs typeface="Times New Roman" panose="02020603050405020304" pitchFamily="18" charset="0"/>
            </a:endParaRPr>
          </a:p>
          <a:p>
            <a:pPr eaLnBrk="1" hangingPunct="1">
              <a:defRPr/>
            </a:pPr>
            <a:endParaRPr lang="sr-Latn-RS" altLang="en-US"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Rot="1" noChangeArrowheads="1"/>
          </p:cNvSpPr>
          <p:nvPr>
            <p:ph type="title"/>
          </p:nvPr>
        </p:nvSpPr>
        <p:spPr>
          <a:xfrm>
            <a:off x="900113" y="1187450"/>
            <a:ext cx="6799262" cy="1303338"/>
          </a:xfrm>
        </p:spPr>
        <p:txBody>
          <a:bodyPr/>
          <a:lstStyle/>
          <a:p>
            <a:pPr eaLnBrk="1" hangingPunct="1"/>
            <a:r>
              <a:rPr lang="en-US" altLang="en-US" sz="4400" dirty="0" smtClean="0">
                <a:ln>
                  <a:noFill/>
                </a:ln>
                <a:solidFill>
                  <a:srgbClr val="FF0000"/>
                </a:solidFill>
                <a:latin typeface="Comic Sans MS" panose="030F0702030302020204" pitchFamily="66" charset="0"/>
                <a:cs typeface="Times New Roman" panose="02020603050405020304" pitchFamily="18" charset="0"/>
              </a:rPr>
              <a:t>Sleeping</a:t>
            </a:r>
            <a:r>
              <a:rPr lang="sr-Latn-CS" altLang="en-US" dirty="0" smtClean="0">
                <a:ln>
                  <a:noFill/>
                </a:ln>
                <a:latin typeface="Times New Roman" panose="02020603050405020304" pitchFamily="18" charset="0"/>
                <a:cs typeface="Times New Roman" panose="02020603050405020304" pitchFamily="18" charset="0"/>
              </a:rPr>
              <a:t> </a:t>
            </a:r>
            <a:endParaRPr lang="en-US" altLang="en-US" dirty="0" smtClean="0">
              <a:ln>
                <a:noFill/>
              </a:ln>
              <a:latin typeface="Times New Roman" panose="02020603050405020304" pitchFamily="18" charset="0"/>
              <a:cs typeface="Times New Roman" panose="02020603050405020304" pitchFamily="18" charset="0"/>
            </a:endParaRPr>
          </a:p>
        </p:txBody>
      </p:sp>
      <p:sp>
        <p:nvSpPr>
          <p:cNvPr id="104451" name="Rectangle 3"/>
          <p:cNvSpPr>
            <a:spLocks noGrp="1" noRot="1" noChangeArrowheads="1"/>
          </p:cNvSpPr>
          <p:nvPr>
            <p:ph idx="1"/>
          </p:nvPr>
        </p:nvSpPr>
        <p:spPr>
          <a:xfrm>
            <a:off x="1176338" y="2490788"/>
            <a:ext cx="7067550" cy="4367212"/>
          </a:xfrm>
        </p:spPr>
        <p:txBody>
          <a:bodyPr rtlCol="0">
            <a:normAutofit/>
          </a:bodyPr>
          <a:lstStyle/>
          <a:p>
            <a:pPr eaLnBrk="1" fontAlgn="auto" hangingPunct="1">
              <a:lnSpc>
                <a:spcPct val="80000"/>
              </a:lnSpc>
              <a:buFont typeface="Arial"/>
              <a:buChar char="•"/>
              <a:defRPr/>
            </a:pPr>
            <a:endParaRPr lang="sr-Latn-RS" sz="2000" dirty="0" smtClean="0">
              <a:solidFill>
                <a:schemeClr val="tx1">
                  <a:lumMod val="85000"/>
                  <a:lumOff val="15000"/>
                </a:schemeClr>
              </a:solidFill>
              <a:latin typeface="Calibri" panose="020F0502020204030204" pitchFamily="34" charset="0"/>
              <a:cs typeface="Times New Roman" panose="02020603050405020304" pitchFamily="18" charset="0"/>
            </a:endParaRPr>
          </a:p>
          <a:p>
            <a:pPr eaLnBrk="1" fontAlgn="auto" hangingPunct="1">
              <a:lnSpc>
                <a:spcPct val="80000"/>
              </a:lnSpc>
              <a:buFont typeface="Arial"/>
              <a:buChar char="•"/>
              <a:defRPr/>
            </a:pPr>
            <a:r>
              <a:rPr lang="en-US" sz="2000" dirty="0">
                <a:solidFill>
                  <a:schemeClr val="tx1">
                    <a:lumMod val="85000"/>
                    <a:lumOff val="15000"/>
                  </a:schemeClr>
                </a:solidFill>
                <a:latin typeface="Calibri" panose="020F0502020204030204" pitchFamily="34" charset="0"/>
                <a:cs typeface="Times New Roman" panose="02020603050405020304" pitchFamily="18" charset="0"/>
              </a:rPr>
              <a:t>A vital form of behavior of unknown purpose, which occupies 1/3 of human </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life</a:t>
            </a:r>
          </a:p>
          <a:p>
            <a:pPr eaLnBrk="1" fontAlgn="auto" hangingPunct="1">
              <a:lnSpc>
                <a:spcPct val="80000"/>
              </a:lnSpc>
              <a:buFont typeface="Arial"/>
              <a:buChar char="•"/>
              <a:defRPr/>
            </a:pPr>
            <a:r>
              <a:rPr lang="en-US" sz="2000" dirty="0" smtClean="0">
                <a:solidFill>
                  <a:srgbClr val="212529"/>
                </a:solidFill>
                <a:latin typeface="Calibri" panose="020F0502020204030204" pitchFamily="34" charset="0"/>
                <a:cs typeface="Arial" panose="020B0604020202020204" pitchFamily="34" charset="0"/>
              </a:rPr>
              <a:t>Two </a:t>
            </a:r>
            <a:r>
              <a:rPr lang="en-US" sz="2000" dirty="0">
                <a:solidFill>
                  <a:srgbClr val="212529"/>
                </a:solidFill>
                <a:latin typeface="Calibri" panose="020F0502020204030204" pitchFamily="34" charset="0"/>
                <a:cs typeface="Arial" panose="020B0604020202020204" pitchFamily="34" charset="0"/>
              </a:rPr>
              <a:t>basic types of </a:t>
            </a:r>
            <a:r>
              <a:rPr lang="en-US" sz="2000" dirty="0" smtClean="0">
                <a:solidFill>
                  <a:srgbClr val="212529"/>
                </a:solidFill>
                <a:latin typeface="Calibri" panose="020F0502020204030204" pitchFamily="34" charset="0"/>
                <a:cs typeface="Arial" panose="020B0604020202020204" pitchFamily="34" charset="0"/>
              </a:rPr>
              <a:t>sleep (sleep phases) are</a:t>
            </a:r>
            <a:r>
              <a:rPr lang="en-US" sz="2000" dirty="0" smtClean="0">
                <a:solidFill>
                  <a:schemeClr val="tx1">
                    <a:lumMod val="85000"/>
                    <a:lumOff val="15000"/>
                  </a:schemeClr>
                </a:solidFill>
                <a:latin typeface="Calibri" panose="020F0502020204030204" pitchFamily="34" charset="0"/>
                <a:cs typeface="Arial" panose="020B0604020202020204" pitchFamily="34" charset="0"/>
              </a:rPr>
              <a:t> </a:t>
            </a:r>
            <a:r>
              <a:rPr lang="en-US" sz="2000" dirty="0">
                <a:solidFill>
                  <a:schemeClr val="tx1">
                    <a:lumMod val="85000"/>
                    <a:lumOff val="15000"/>
                  </a:schemeClr>
                </a:solidFill>
                <a:latin typeface="Calibri" panose="020F0502020204030204" pitchFamily="34" charset="0"/>
                <a:cs typeface="Times New Roman" panose="02020603050405020304" pitchFamily="18" charset="0"/>
              </a:rPr>
              <a:t>rapid-eye movement (REM) and non-REM or slow-wave (STS) </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sleep</a:t>
            </a:r>
          </a:p>
          <a:p>
            <a:pPr eaLnBrk="1" fontAlgn="auto" hangingPunct="1">
              <a:lnSpc>
                <a:spcPct val="80000"/>
              </a:lnSpc>
              <a:buFont typeface="Arial"/>
              <a:buChar char="•"/>
              <a:defRPr/>
            </a:pPr>
            <a:r>
              <a:rPr lang="en-US" sz="2000" dirty="0">
                <a:solidFill>
                  <a:schemeClr val="tx1">
                    <a:lumMod val="85000"/>
                    <a:lumOff val="15000"/>
                  </a:schemeClr>
                </a:solidFill>
                <a:latin typeface="Calibri" panose="020F0502020204030204" pitchFamily="34" charset="0"/>
                <a:cs typeface="Times New Roman" panose="02020603050405020304" pitchFamily="18" charset="0"/>
              </a:rPr>
              <a:t>Physiological state, recurrent </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(occurs at </a:t>
            </a:r>
            <a:r>
              <a:rPr lang="en-US" sz="2000" dirty="0">
                <a:solidFill>
                  <a:schemeClr val="tx1">
                    <a:lumMod val="85000"/>
                    <a:lumOff val="15000"/>
                  </a:schemeClr>
                </a:solidFill>
                <a:latin typeface="Calibri" panose="020F0502020204030204" pitchFamily="34" charset="0"/>
                <a:cs typeface="Times New Roman" panose="02020603050405020304" pitchFamily="18" charset="0"/>
              </a:rPr>
              <a:t>regular time intervals) accompanied by a complex combination of behavioral processes (snoring, mumbling, turning in bed) and biological processes (changes in breathing, heart rate, hormone secretion, thermoregulation</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1340768"/>
            <a:ext cx="6799262" cy="1303337"/>
          </a:xfrm>
        </p:spPr>
        <p:txBody>
          <a:bodyPr/>
          <a:lstStyle/>
          <a:p>
            <a:r>
              <a:rPr lang="en-US" altLang="en-US" sz="4400" dirty="0">
                <a:ln>
                  <a:noFill/>
                </a:ln>
                <a:solidFill>
                  <a:srgbClr val="FF0000"/>
                </a:solidFill>
                <a:latin typeface="Comic Sans MS" panose="030F0702030302020204" pitchFamily="66" charset="0"/>
              </a:rPr>
              <a:t>Insomnia</a:t>
            </a:r>
            <a:endParaRPr lang="en-US" dirty="0">
              <a:solidFill>
                <a:srgbClr val="FF0000"/>
              </a:solidFill>
            </a:endParaRPr>
          </a:p>
        </p:txBody>
      </p:sp>
      <p:sp>
        <p:nvSpPr>
          <p:cNvPr id="3" name="Content Placeholder 2"/>
          <p:cNvSpPr>
            <a:spLocks noGrp="1"/>
          </p:cNvSpPr>
          <p:nvPr>
            <p:ph idx="1"/>
          </p:nvPr>
        </p:nvSpPr>
        <p:spPr>
          <a:xfrm>
            <a:off x="1176338" y="2924944"/>
            <a:ext cx="6799262" cy="3010719"/>
          </a:xfrm>
        </p:spPr>
        <p:txBody>
          <a:bodyPr/>
          <a:lstStyle/>
          <a:p>
            <a:pPr lvl="0" eaLnBrk="1" hangingPunct="1">
              <a:buClr>
                <a:srgbClr val="83992A"/>
              </a:buClr>
              <a:defRPr/>
            </a:pPr>
            <a:r>
              <a:rPr lang="en-US" dirty="0">
                <a:solidFill>
                  <a:srgbClr val="212121"/>
                </a:solidFill>
                <a:latin typeface="Calibri" panose="020F0502020204030204" pitchFamily="34" charset="0"/>
              </a:rPr>
              <a:t>Characterized by difficulty initiating or maintaining sleep</a:t>
            </a:r>
          </a:p>
          <a:p>
            <a:pPr lvl="0" eaLnBrk="1" hangingPunct="1">
              <a:buClr>
                <a:srgbClr val="83992A"/>
              </a:buClr>
              <a:defRPr/>
            </a:pPr>
            <a:r>
              <a:rPr lang="en-US" dirty="0">
                <a:solidFill>
                  <a:srgbClr val="212121"/>
                </a:solidFill>
                <a:latin typeface="Cambria" panose="02040503050406030204" pitchFamily="18" charset="0"/>
              </a:rPr>
              <a:t>ICD-10 defines insomnia as a condition where there is a problem in initiating the sleep, staying asleep or waking up early in the morning at least for 3 nights/week for at least 1 month. </a:t>
            </a:r>
            <a:endParaRPr lang="en-US" dirty="0">
              <a:solidFill>
                <a:srgbClr val="212121"/>
              </a:solidFill>
              <a:latin typeface="Calibri" panose="020F0502020204030204" pitchFamily="34" charset="0"/>
            </a:endParaRPr>
          </a:p>
          <a:p>
            <a:endParaRPr lang="en-US" dirty="0"/>
          </a:p>
        </p:txBody>
      </p:sp>
    </p:spTree>
    <p:extLst>
      <p:ext uri="{BB962C8B-B14F-4D97-AF65-F5344CB8AC3E}">
        <p14:creationId xmlns:p14="http://schemas.microsoft.com/office/powerpoint/2010/main" val="375714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401067"/>
            <a:ext cx="6799262" cy="1083717"/>
          </a:xfrm>
        </p:spPr>
        <p:txBody>
          <a:bodyPr/>
          <a:lstStyle/>
          <a:p>
            <a:pPr lvl="0" defTabSz="914400">
              <a:spcBef>
                <a:spcPct val="30000"/>
              </a:spcBef>
            </a:pPr>
            <a:r>
              <a:rPr lang="en-US" sz="2400" b="1" dirty="0">
                <a:solidFill>
                  <a:srgbClr val="FF0000"/>
                </a:solidFill>
                <a:latin typeface="Calibri" panose="020F0502020204030204" pitchFamily="34" charset="0"/>
                <a:ea typeface="+mn-ea"/>
                <a:cs typeface="+mn-cs"/>
              </a:rPr>
              <a:t>The clinical disorder or syndrome of insomnia</a:t>
            </a:r>
            <a:r>
              <a:rPr lang="en-US" sz="1200" dirty="0">
                <a:ln>
                  <a:noFill/>
                </a:ln>
                <a:solidFill>
                  <a:prstClr val="black"/>
                </a:solidFill>
                <a:latin typeface="Calibri" panose="020F0502020204030204"/>
                <a:ea typeface="+mn-ea"/>
                <a:cs typeface="+mn-cs"/>
              </a:rPr>
              <a:t/>
            </a:r>
            <a:br>
              <a:rPr lang="en-US" sz="1200" dirty="0">
                <a:ln>
                  <a:noFill/>
                </a:ln>
                <a:solidFill>
                  <a:prstClr val="black"/>
                </a:solidFill>
                <a:latin typeface="Calibri" panose="020F0502020204030204"/>
                <a:ea typeface="+mn-ea"/>
                <a:cs typeface="+mn-cs"/>
              </a:rPr>
            </a:br>
            <a:endParaRPr lang="en-US" sz="2000" dirty="0">
              <a:latin typeface="Calibri" panose="020F0502020204030204" pitchFamily="34" charset="0"/>
            </a:endParaRPr>
          </a:p>
        </p:txBody>
      </p:sp>
      <p:pic>
        <p:nvPicPr>
          <p:cNvPr id="6" name="Content Placeholder 5"/>
          <p:cNvPicPr>
            <a:picLocks noGrp="1" noChangeAspect="1"/>
          </p:cNvPicPr>
          <p:nvPr>
            <p:ph idx="1"/>
          </p:nvPr>
        </p:nvPicPr>
        <p:blipFill rotWithShape="1">
          <a:blip r:embed="rId3"/>
          <a:srcRect l="8802" t="20916" r="28911" b="5879"/>
          <a:stretch/>
        </p:blipFill>
        <p:spPr>
          <a:xfrm>
            <a:off x="651533" y="1052736"/>
            <a:ext cx="7848872" cy="5184576"/>
          </a:xfrm>
          <a:prstGeom prst="rect">
            <a:avLst/>
          </a:prstGeom>
        </p:spPr>
      </p:pic>
    </p:spTree>
    <p:extLst>
      <p:ext uri="{BB962C8B-B14F-4D97-AF65-F5344CB8AC3E}">
        <p14:creationId xmlns:p14="http://schemas.microsoft.com/office/powerpoint/2010/main" val="28677633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550" y="1340768"/>
            <a:ext cx="6799263" cy="1303337"/>
          </a:xfrm>
        </p:spPr>
        <p:txBody>
          <a:bodyPr rtlCol="0">
            <a:normAutofit/>
          </a:bodyPr>
          <a:lstStyle/>
          <a:p>
            <a:pPr eaLnBrk="1" fontAlgn="auto" hangingPunct="1">
              <a:spcAft>
                <a:spcPts val="0"/>
              </a:spcAft>
              <a:defRPr/>
            </a:pPr>
            <a:r>
              <a:rPr lang="en-US" dirty="0" smtClean="0">
                <a:solidFill>
                  <a:srgbClr val="FF0000"/>
                </a:solidFill>
                <a:latin typeface="Comic Sans MS" panose="030F0702030302020204" pitchFamily="66" charset="0"/>
              </a:rPr>
              <a:t>Risk factors</a:t>
            </a:r>
            <a:endParaRPr lang="sr-Latn-RS" dirty="0">
              <a:solidFill>
                <a:srgbClr val="FF0000"/>
              </a:solidFill>
              <a:latin typeface="Comic Sans MS" panose="030F0702030302020204" pitchFamily="66" charset="0"/>
            </a:endParaRPr>
          </a:p>
        </p:txBody>
      </p:sp>
      <p:sp>
        <p:nvSpPr>
          <p:cNvPr id="44035" name="Content Placeholder 2"/>
          <p:cNvSpPr>
            <a:spLocks noGrp="1"/>
          </p:cNvSpPr>
          <p:nvPr>
            <p:ph idx="1"/>
          </p:nvPr>
        </p:nvSpPr>
        <p:spPr>
          <a:xfrm>
            <a:off x="971550" y="2382637"/>
            <a:ext cx="7561263" cy="3962548"/>
          </a:xfrm>
        </p:spPr>
        <p:txBody>
          <a:bodyPr/>
          <a:lstStyle/>
          <a:p>
            <a:pPr marL="0" indent="0" eaLnBrk="1" hangingPunct="1">
              <a:buNone/>
              <a:defRPr/>
            </a:pPr>
            <a:endParaRPr lang="sr-Cyrl-RS" altLang="en-US" dirty="0" smtClean="0">
              <a:latin typeface="Calibri" panose="020F0502020204030204" pitchFamily="34" charset="0"/>
              <a:cs typeface="Times New Roman" panose="02020603050405020304" pitchFamily="18" charset="0"/>
            </a:endParaRPr>
          </a:p>
          <a:p>
            <a:pPr eaLnBrk="1" hangingPunct="1">
              <a:defRPr/>
            </a:pPr>
            <a:r>
              <a:rPr lang="en-US" altLang="en-US" dirty="0" smtClean="0">
                <a:latin typeface="Calibri" panose="020F0502020204030204" pitchFamily="34" charset="0"/>
              </a:rPr>
              <a:t>M</a:t>
            </a:r>
            <a:r>
              <a:rPr lang="en-US" dirty="0" smtClean="0">
                <a:latin typeface="Calibri" panose="020F0502020204030204" pitchFamily="34" charset="0"/>
              </a:rPr>
              <a:t>iddle-aged </a:t>
            </a:r>
            <a:r>
              <a:rPr lang="en-US" dirty="0">
                <a:latin typeface="Calibri" panose="020F0502020204030204" pitchFamily="34" charset="0"/>
              </a:rPr>
              <a:t>and older adults</a:t>
            </a:r>
            <a:endParaRPr lang="en-US" altLang="en-US" dirty="0" smtClean="0">
              <a:latin typeface="Calibri" panose="020F0502020204030204" pitchFamily="34" charset="0"/>
              <a:cs typeface="Times New Roman" panose="02020603050405020304" pitchFamily="18" charset="0"/>
            </a:endParaRPr>
          </a:p>
          <a:p>
            <a:pPr eaLnBrk="1" hangingPunct="1">
              <a:defRPr/>
            </a:pPr>
            <a:r>
              <a:rPr lang="en-US" altLang="en-US" dirty="0">
                <a:latin typeface="Calibri" panose="020F0502020204030204" pitchFamily="34" charset="0"/>
                <a:cs typeface="Times New Roman" panose="02020603050405020304" pitchFamily="18" charset="0"/>
              </a:rPr>
              <a:t>F</a:t>
            </a:r>
            <a:r>
              <a:rPr lang="en-US" altLang="en-US" dirty="0" smtClean="0">
                <a:latin typeface="Calibri" panose="020F0502020204030204" pitchFamily="34" charset="0"/>
                <a:cs typeface="Times New Roman" panose="02020603050405020304" pitchFamily="18" charset="0"/>
              </a:rPr>
              <a:t>emale gender</a:t>
            </a:r>
          </a:p>
          <a:p>
            <a:pPr eaLnBrk="1" hangingPunct="1">
              <a:defRPr/>
            </a:pPr>
            <a:r>
              <a:rPr lang="en-US" altLang="en-US" dirty="0">
                <a:latin typeface="Calibri" panose="020F0502020204030204" pitchFamily="34" charset="0"/>
                <a:cs typeface="Times New Roman" panose="02020603050405020304" pitchFamily="18" charset="0"/>
              </a:rPr>
              <a:t>C</a:t>
            </a:r>
            <a:r>
              <a:rPr lang="en-US" altLang="en-US" dirty="0" smtClean="0">
                <a:latin typeface="Calibri" panose="020F0502020204030204" pitchFamily="34" charset="0"/>
                <a:cs typeface="Times New Roman" panose="02020603050405020304" pitchFamily="18" charset="0"/>
              </a:rPr>
              <a:t>omorbidity </a:t>
            </a:r>
            <a:r>
              <a:rPr lang="en-US" altLang="en-US" dirty="0">
                <a:latin typeface="Calibri" panose="020F0502020204030204" pitchFamily="34" charset="0"/>
                <a:cs typeface="Times New Roman" panose="02020603050405020304" pitchFamily="18" charset="0"/>
              </a:rPr>
              <a:t>(somatic, psychiatric, additional sleep disorder and substance abuse</a:t>
            </a:r>
            <a:r>
              <a:rPr lang="en-US" altLang="en-US" dirty="0" smtClean="0">
                <a:latin typeface="Calibri" panose="020F0502020204030204" pitchFamily="34" charset="0"/>
                <a:cs typeface="Times New Roman" panose="02020603050405020304" pitchFamily="18" charset="0"/>
              </a:rPr>
              <a:t>)</a:t>
            </a:r>
          </a:p>
          <a:p>
            <a:pPr eaLnBrk="1" hangingPunct="1">
              <a:defRPr/>
            </a:pPr>
            <a:r>
              <a:rPr lang="en-US" altLang="en-US" dirty="0" smtClean="0">
                <a:latin typeface="Calibri" panose="020F0502020204030204" pitchFamily="34" charset="0"/>
                <a:cs typeface="Times New Roman" panose="02020603050405020304" pitchFamily="18" charset="0"/>
              </a:rPr>
              <a:t>Medications</a:t>
            </a:r>
          </a:p>
          <a:p>
            <a:pPr eaLnBrk="1" hangingPunct="1">
              <a:defRPr/>
            </a:pPr>
            <a:r>
              <a:rPr lang="en-US" altLang="en-US" dirty="0">
                <a:latin typeface="Calibri" panose="020F0502020204030204" pitchFamily="34" charset="0"/>
                <a:cs typeface="Times New Roman" panose="02020603050405020304" pitchFamily="18" charset="0"/>
              </a:rPr>
              <a:t>S</a:t>
            </a:r>
            <a:r>
              <a:rPr lang="en-US" altLang="en-US" dirty="0" smtClean="0">
                <a:latin typeface="Calibri" panose="020F0502020204030204" pitchFamily="34" charset="0"/>
                <a:cs typeface="Times New Roman" panose="02020603050405020304" pitchFamily="18" charset="0"/>
              </a:rPr>
              <a:t>hift work </a:t>
            </a:r>
          </a:p>
          <a:p>
            <a:pPr eaLnBrk="1" hangingPunct="1">
              <a:defRPr/>
            </a:pPr>
            <a:r>
              <a:rPr lang="en-US" altLang="en-US" dirty="0" smtClean="0">
                <a:latin typeface="Calibri" panose="020F0502020204030204" pitchFamily="34" charset="0"/>
                <a:cs typeface="Times New Roman" panose="02020603050405020304" pitchFamily="18" charset="0"/>
              </a:rPr>
              <a:t> Unemployment </a:t>
            </a:r>
            <a:r>
              <a:rPr lang="en-US" altLang="en-US" dirty="0">
                <a:latin typeface="Calibri" panose="020F0502020204030204" pitchFamily="34" charset="0"/>
                <a:cs typeface="Times New Roman" panose="02020603050405020304" pitchFamily="18" charset="0"/>
              </a:rPr>
              <a:t>and low socioeconomic </a:t>
            </a:r>
            <a:r>
              <a:rPr lang="en-US" altLang="en-US" dirty="0" smtClean="0">
                <a:latin typeface="Calibri" panose="020F0502020204030204" pitchFamily="34" charset="0"/>
                <a:cs typeface="Times New Roman" panose="02020603050405020304" pitchFamily="18" charset="0"/>
              </a:rPr>
              <a:t>status</a:t>
            </a:r>
            <a:endParaRPr lang="sr-Cyrl-RS" altLang="en-US" dirty="0" smtClean="0">
              <a:latin typeface="Calibri" panose="020F0502020204030204" pitchFamily="34" charset="0"/>
              <a:cs typeface="Times New Roman" panose="02020603050405020304" pitchFamily="18" charset="0"/>
            </a:endParaRPr>
          </a:p>
          <a:p>
            <a:pPr marL="0" indent="0" eaLnBrk="1" hangingPunct="1">
              <a:buFont typeface="Arial" panose="020B0604020202020204" pitchFamily="34" charset="0"/>
              <a:buNone/>
              <a:defRPr/>
            </a:pPr>
            <a:r>
              <a:rPr lang="sr-Latn-RS" altLang="en-US" sz="2000" dirty="0" smtClean="0">
                <a:latin typeface="Calibri" panose="020F0502020204030204" pitchFamily="34" charset="0"/>
                <a:cs typeface="Times New Roman" panose="02020603050405020304" pitchFamily="18" charset="0"/>
              </a:rPr>
              <a:t> </a:t>
            </a:r>
            <a:endParaRPr lang="sr-Cyrl-RS" altLang="en-US" sz="2000" dirty="0" smtClean="0">
              <a:latin typeface="Calibri" panose="020F0502020204030204" pitchFamily="34" charset="0"/>
              <a:cs typeface="Times New Roman" panose="02020603050405020304" pitchFamily="18" charset="0"/>
            </a:endParaRPr>
          </a:p>
          <a:p>
            <a:pPr algn="just" eaLnBrk="1" hangingPunct="1">
              <a:defRPr/>
            </a:pPr>
            <a:endParaRPr lang="sr-Latn-RS" altLang="en-US" sz="1800" dirty="0" smtClean="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rrowheads="1"/>
          </p:cNvSpPr>
          <p:nvPr>
            <p:ph type="title"/>
          </p:nvPr>
        </p:nvSpPr>
        <p:spPr>
          <a:xfrm>
            <a:off x="1176338" y="1628775"/>
            <a:ext cx="6799262" cy="590550"/>
          </a:xfrm>
        </p:spPr>
        <p:txBody>
          <a:bodyPr/>
          <a:lstStyle/>
          <a:p>
            <a:pPr eaLnBrk="1" hangingPunct="1"/>
            <a:r>
              <a:rPr lang="en-US" altLang="en-US" sz="4400" b="1" dirty="0" smtClean="0">
                <a:ln>
                  <a:noFill/>
                </a:ln>
                <a:latin typeface="Comic Sans MS" panose="030F0702030302020204" pitchFamily="66" charset="0"/>
              </a:rPr>
              <a:t>Insomnia</a:t>
            </a:r>
            <a:r>
              <a:rPr lang="sr-Latn-CS" altLang="en-US" sz="4400" b="1" dirty="0" smtClean="0">
                <a:ln>
                  <a:noFill/>
                </a:ln>
                <a:latin typeface="Comic Sans MS" panose="030F0702030302020204" pitchFamily="66" charset="0"/>
              </a:rPr>
              <a:t> – </a:t>
            </a:r>
            <a:r>
              <a:rPr lang="en-US" altLang="en-US" sz="4400" b="1" dirty="0" smtClean="0">
                <a:ln>
                  <a:noFill/>
                </a:ln>
                <a:latin typeface="Comic Sans MS" panose="030F0702030302020204" pitchFamily="66" charset="0"/>
              </a:rPr>
              <a:t>types</a:t>
            </a:r>
          </a:p>
        </p:txBody>
      </p:sp>
      <p:sp>
        <p:nvSpPr>
          <p:cNvPr id="110595" name="Rectangle 3"/>
          <p:cNvSpPr>
            <a:spLocks noGrp="1" noRot="1" noChangeArrowheads="1"/>
          </p:cNvSpPr>
          <p:nvPr>
            <p:ph idx="1"/>
          </p:nvPr>
        </p:nvSpPr>
        <p:spPr/>
        <p:txBody>
          <a:bodyPr rtlCol="0">
            <a:normAutofit fontScale="85000" lnSpcReduction="20000"/>
          </a:bodyPr>
          <a:lstStyle/>
          <a:p>
            <a:pPr eaLnBrk="1" fontAlgn="auto" hangingPunct="1">
              <a:lnSpc>
                <a:spcPct val="90000"/>
              </a:lnSpc>
              <a:buFont typeface="Arial"/>
              <a:buChar char="•"/>
              <a:defRPr/>
            </a:pPr>
            <a:endParaRPr lang="sr-Latn-CS" dirty="0" smtClean="0">
              <a:solidFill>
                <a:schemeClr val="tx1">
                  <a:lumMod val="85000"/>
                  <a:lumOff val="15000"/>
                </a:schemeClr>
              </a:solidFill>
              <a:latin typeface="Calibri" panose="020F0502020204030204" pitchFamily="34" charset="0"/>
            </a:endParaRPr>
          </a:p>
          <a:p>
            <a:pPr eaLnBrk="1" fontAlgn="auto" hangingPunct="1">
              <a:lnSpc>
                <a:spcPct val="90000"/>
              </a:lnSpc>
              <a:buFont typeface="Arial"/>
              <a:buChar char="•"/>
              <a:defRPr/>
            </a:pPr>
            <a:r>
              <a:rPr lang="en-US" sz="2600" b="1" dirty="0" smtClean="0">
                <a:solidFill>
                  <a:srgbClr val="FF0000"/>
                </a:solidFill>
                <a:latin typeface="Calibri" panose="020F0502020204030204" pitchFamily="34" charset="0"/>
                <a:cs typeface="Times New Roman" panose="02020603050405020304" pitchFamily="18" charset="0"/>
              </a:rPr>
              <a:t>I</a:t>
            </a:r>
            <a:r>
              <a:rPr lang="sr-Latn-CS" sz="2600" b="1" dirty="0" smtClean="0">
                <a:solidFill>
                  <a:srgbClr val="FF0000"/>
                </a:solidFill>
                <a:latin typeface="Calibri" panose="020F0502020204030204" pitchFamily="34" charset="0"/>
                <a:cs typeface="Times New Roman" panose="02020603050405020304" pitchFamily="18" charset="0"/>
              </a:rPr>
              <a:t>nitial insomnia</a:t>
            </a:r>
            <a:r>
              <a:rPr lang="en-US" sz="2600" b="1" dirty="0" smtClean="0">
                <a:solidFill>
                  <a:srgbClr val="FF0000"/>
                </a:solidFill>
                <a:latin typeface="Calibri" panose="020F0502020204030204" pitchFamily="34" charset="0"/>
                <a:cs typeface="Times New Roman" panose="02020603050405020304" pitchFamily="18" charset="0"/>
              </a:rPr>
              <a:t> </a:t>
            </a:r>
            <a:r>
              <a:rPr lang="sr-Latn-CS" sz="2600" dirty="0" smtClean="0">
                <a:solidFill>
                  <a:schemeClr val="tx1">
                    <a:lumMod val="85000"/>
                    <a:lumOff val="15000"/>
                  </a:schemeClr>
                </a:solidFill>
                <a:latin typeface="Calibri" panose="020F0502020204030204" pitchFamily="34" charset="0"/>
                <a:cs typeface="Times New Roman" panose="02020603050405020304" pitchFamily="18" charset="0"/>
              </a:rPr>
              <a:t>(</a:t>
            </a:r>
            <a:r>
              <a:rPr lang="en-US" sz="2600" dirty="0" smtClean="0">
                <a:solidFill>
                  <a:schemeClr val="tx1">
                    <a:lumMod val="85000"/>
                    <a:lumOff val="15000"/>
                  </a:schemeClr>
                </a:solidFill>
                <a:latin typeface="Calibri" panose="020F0502020204030204" pitchFamily="34" charset="0"/>
                <a:cs typeface="Times New Roman" panose="02020603050405020304" pitchFamily="18" charset="0"/>
              </a:rPr>
              <a:t>problems with </a:t>
            </a:r>
            <a:r>
              <a:rPr lang="en-US" sz="2600" dirty="0" smtClean="0">
                <a:latin typeface="Calibri" panose="020F0502020204030204" pitchFamily="34" charset="0"/>
              </a:rPr>
              <a:t>sleep initiation</a:t>
            </a:r>
            <a:r>
              <a:rPr lang="sr-Latn-CS" sz="2600" dirty="0" smtClean="0">
                <a:solidFill>
                  <a:schemeClr val="tx1">
                    <a:lumMod val="85000"/>
                    <a:lumOff val="15000"/>
                  </a:schemeClr>
                </a:solidFill>
                <a:latin typeface="Calibri" panose="020F0502020204030204" pitchFamily="34" charset="0"/>
                <a:cs typeface="Times New Roman" panose="02020603050405020304" pitchFamily="18" charset="0"/>
              </a:rPr>
              <a:t>)</a:t>
            </a:r>
          </a:p>
          <a:p>
            <a:pPr eaLnBrk="1" fontAlgn="auto" hangingPunct="1">
              <a:lnSpc>
                <a:spcPct val="90000"/>
              </a:lnSpc>
              <a:buFont typeface="Arial"/>
              <a:buChar char="•"/>
              <a:defRPr/>
            </a:pPr>
            <a:endParaRPr lang="sr-Latn-CS" sz="2600" dirty="0" smtClean="0">
              <a:solidFill>
                <a:schemeClr val="tx1">
                  <a:lumMod val="85000"/>
                  <a:lumOff val="15000"/>
                </a:schemeClr>
              </a:solidFill>
              <a:latin typeface="Calibri" panose="020F0502020204030204" pitchFamily="34" charset="0"/>
              <a:cs typeface="Times New Roman" panose="02020603050405020304" pitchFamily="18" charset="0"/>
            </a:endParaRPr>
          </a:p>
          <a:p>
            <a:pPr eaLnBrk="1" fontAlgn="auto" hangingPunct="1">
              <a:lnSpc>
                <a:spcPct val="90000"/>
              </a:lnSpc>
              <a:buFont typeface="Arial"/>
              <a:buChar char="•"/>
              <a:defRPr/>
            </a:pPr>
            <a:r>
              <a:rPr lang="en-US" sz="2600" b="1" dirty="0" smtClean="0">
                <a:solidFill>
                  <a:srgbClr val="FF0000"/>
                </a:solidFill>
                <a:latin typeface="Calibri" panose="020F0502020204030204" pitchFamily="34" charset="0"/>
                <a:cs typeface="Times New Roman" panose="02020603050405020304" pitchFamily="18" charset="0"/>
              </a:rPr>
              <a:t>Intermittent insomnia</a:t>
            </a:r>
            <a:r>
              <a:rPr lang="sr-Cyrl-RS" sz="2600" b="1" dirty="0" smtClean="0">
                <a:solidFill>
                  <a:srgbClr val="FF0000"/>
                </a:solidFill>
                <a:latin typeface="Calibri" panose="020F0502020204030204" pitchFamily="34" charset="0"/>
                <a:cs typeface="Times New Roman" panose="02020603050405020304" pitchFamily="18" charset="0"/>
              </a:rPr>
              <a:t> </a:t>
            </a:r>
            <a:r>
              <a:rPr lang="sr-Latn-CS" sz="2600" dirty="0" smtClean="0">
                <a:solidFill>
                  <a:schemeClr val="tx1">
                    <a:lumMod val="85000"/>
                    <a:lumOff val="15000"/>
                  </a:schemeClr>
                </a:solidFill>
                <a:latin typeface="Calibri" panose="020F0502020204030204" pitchFamily="34" charset="0"/>
                <a:cs typeface="Times New Roman" panose="02020603050405020304" pitchFamily="18" charset="0"/>
              </a:rPr>
              <a:t>(</a:t>
            </a:r>
            <a:r>
              <a:rPr lang="en-US" sz="2600" dirty="0">
                <a:latin typeface="Calibri" panose="020F0502020204030204" pitchFamily="34" charset="0"/>
              </a:rPr>
              <a:t>struggle to maintain sleep, waking up frequently during the </a:t>
            </a:r>
            <a:r>
              <a:rPr lang="en-US" sz="2600" dirty="0" smtClean="0">
                <a:latin typeface="Calibri" panose="020F0502020204030204" pitchFamily="34" charset="0"/>
              </a:rPr>
              <a:t>night</a:t>
            </a:r>
            <a:r>
              <a:rPr lang="sr-Latn-CS" sz="2600" dirty="0" smtClean="0">
                <a:solidFill>
                  <a:schemeClr val="tx1">
                    <a:lumMod val="85000"/>
                    <a:lumOff val="15000"/>
                  </a:schemeClr>
                </a:solidFill>
                <a:latin typeface="Calibri" panose="020F0502020204030204" pitchFamily="34" charset="0"/>
                <a:cs typeface="Times New Roman" panose="02020603050405020304" pitchFamily="18" charset="0"/>
              </a:rPr>
              <a:t>)</a:t>
            </a:r>
          </a:p>
          <a:p>
            <a:pPr eaLnBrk="1" fontAlgn="auto" hangingPunct="1">
              <a:lnSpc>
                <a:spcPct val="90000"/>
              </a:lnSpc>
              <a:buFont typeface="Arial"/>
              <a:buChar char="•"/>
              <a:defRPr/>
            </a:pPr>
            <a:endParaRPr lang="sr-Latn-CS" sz="2600" dirty="0" smtClean="0">
              <a:solidFill>
                <a:schemeClr val="tx1">
                  <a:lumMod val="85000"/>
                  <a:lumOff val="15000"/>
                </a:schemeClr>
              </a:solidFill>
              <a:latin typeface="Calibri" panose="020F0502020204030204" pitchFamily="34" charset="0"/>
              <a:cs typeface="Times New Roman" panose="02020603050405020304" pitchFamily="18" charset="0"/>
            </a:endParaRPr>
          </a:p>
          <a:p>
            <a:pPr eaLnBrk="1" fontAlgn="auto" hangingPunct="1">
              <a:lnSpc>
                <a:spcPct val="90000"/>
              </a:lnSpc>
              <a:buFont typeface="Arial"/>
              <a:buChar char="•"/>
              <a:defRPr/>
            </a:pPr>
            <a:r>
              <a:rPr lang="en-US" sz="2600" b="1" dirty="0" smtClean="0">
                <a:solidFill>
                  <a:srgbClr val="FF0000"/>
                </a:solidFill>
                <a:latin typeface="Calibri" panose="020F0502020204030204" pitchFamily="34" charset="0"/>
                <a:cs typeface="Times New Roman" panose="02020603050405020304" pitchFamily="18" charset="0"/>
              </a:rPr>
              <a:t>Terminal insomnia</a:t>
            </a:r>
            <a:r>
              <a:rPr lang="sr-Latn-CS" sz="2600" b="1" dirty="0" smtClean="0">
                <a:solidFill>
                  <a:srgbClr val="FF0000"/>
                </a:solidFill>
                <a:latin typeface="Calibri" panose="020F0502020204030204" pitchFamily="34" charset="0"/>
                <a:cs typeface="Times New Roman" panose="02020603050405020304" pitchFamily="18" charset="0"/>
              </a:rPr>
              <a:t> </a:t>
            </a:r>
            <a:r>
              <a:rPr lang="sr-Latn-CS" sz="2600" dirty="0">
                <a:solidFill>
                  <a:schemeClr val="tx1">
                    <a:lumMod val="85000"/>
                    <a:lumOff val="15000"/>
                  </a:schemeClr>
                </a:solidFill>
                <a:latin typeface="Calibri" panose="020F0502020204030204" pitchFamily="34" charset="0"/>
                <a:cs typeface="Times New Roman" panose="02020603050405020304" pitchFamily="18" charset="0"/>
              </a:rPr>
              <a:t>(early morning awakening)</a:t>
            </a:r>
            <a:endParaRPr lang="sr-Latn-CS" sz="2600" dirty="0" smtClean="0">
              <a:solidFill>
                <a:schemeClr val="tx1">
                  <a:lumMod val="85000"/>
                  <a:lumOff val="15000"/>
                </a:schemeClr>
              </a:solidFill>
              <a:latin typeface="Calibri" panose="020F0502020204030204" pitchFamily="34" charset="0"/>
              <a:cs typeface="Times New Roman" panose="02020603050405020304" pitchFamily="18" charset="0"/>
            </a:endParaRPr>
          </a:p>
          <a:p>
            <a:pPr eaLnBrk="1" fontAlgn="auto" hangingPunct="1">
              <a:lnSpc>
                <a:spcPct val="90000"/>
              </a:lnSpc>
              <a:buFont typeface="Arial"/>
              <a:buChar char="•"/>
              <a:defRPr/>
            </a:pPr>
            <a:endParaRPr lang="sr-Latn-CS" sz="2600" dirty="0" smtClean="0">
              <a:solidFill>
                <a:schemeClr val="tx1">
                  <a:lumMod val="85000"/>
                  <a:lumOff val="15000"/>
                </a:schemeClr>
              </a:solidFill>
              <a:latin typeface="Calibri" panose="020F0502020204030204" pitchFamily="34" charset="0"/>
              <a:cs typeface="Times New Roman" panose="02020603050405020304" pitchFamily="18" charset="0"/>
            </a:endParaRPr>
          </a:p>
          <a:p>
            <a:pPr eaLnBrk="1" fontAlgn="auto" hangingPunct="1">
              <a:lnSpc>
                <a:spcPct val="90000"/>
              </a:lnSpc>
              <a:buFont typeface="Arial"/>
              <a:buChar char="•"/>
              <a:defRPr/>
            </a:pPr>
            <a:r>
              <a:rPr lang="en-US" sz="2600" b="1" dirty="0" smtClean="0">
                <a:solidFill>
                  <a:srgbClr val="FF0000"/>
                </a:solidFill>
                <a:latin typeface="Calibri" panose="020F0502020204030204" pitchFamily="34" charset="0"/>
                <a:cs typeface="Times New Roman" panose="02020603050405020304" pitchFamily="18" charset="0"/>
              </a:rPr>
              <a:t>Non-restorative insomnia</a:t>
            </a:r>
            <a:r>
              <a:rPr lang="sr-Latn-CS" sz="2600" b="1" dirty="0" smtClean="0">
                <a:solidFill>
                  <a:srgbClr val="FF0000"/>
                </a:solidFill>
                <a:latin typeface="Calibri" panose="020F0502020204030204" pitchFamily="34" charset="0"/>
                <a:cs typeface="Times New Roman" panose="02020603050405020304" pitchFamily="18" charset="0"/>
              </a:rPr>
              <a:t> </a:t>
            </a:r>
            <a:r>
              <a:rPr lang="sr-Latn-CS" sz="2600" dirty="0" smtClean="0">
                <a:solidFill>
                  <a:schemeClr val="tx1">
                    <a:lumMod val="85000"/>
                    <a:lumOff val="15000"/>
                  </a:schemeClr>
                </a:solidFill>
                <a:latin typeface="Calibri" panose="020F0502020204030204" pitchFamily="34" charset="0"/>
                <a:cs typeface="Times New Roman" panose="02020603050405020304" pitchFamily="18" charset="0"/>
              </a:rPr>
              <a:t>(</a:t>
            </a:r>
            <a:r>
              <a:rPr lang="en-US" sz="2600" dirty="0">
                <a:latin typeface="Calibri" panose="020F0502020204030204" pitchFamily="34" charset="0"/>
              </a:rPr>
              <a:t>poor </a:t>
            </a:r>
            <a:r>
              <a:rPr lang="en-US" sz="2600" dirty="0" smtClean="0">
                <a:latin typeface="Calibri" panose="020F0502020204030204" pitchFamily="34" charset="0"/>
              </a:rPr>
              <a:t>sleep quality)</a:t>
            </a:r>
            <a:endParaRPr lang="en-US" sz="2600" dirty="0" smtClean="0">
              <a:solidFill>
                <a:schemeClr val="tx1">
                  <a:lumMod val="85000"/>
                  <a:lumOff val="15000"/>
                </a:schemeClr>
              </a:solidFill>
              <a:latin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rrowheads="1"/>
          </p:cNvSpPr>
          <p:nvPr>
            <p:ph type="title"/>
          </p:nvPr>
        </p:nvSpPr>
        <p:spPr>
          <a:xfrm>
            <a:off x="1073150" y="1196752"/>
            <a:ext cx="7005637" cy="1504156"/>
          </a:xfrm>
        </p:spPr>
        <p:txBody>
          <a:bodyPr/>
          <a:lstStyle/>
          <a:p>
            <a:pPr eaLnBrk="1" hangingPunct="1"/>
            <a:r>
              <a:rPr lang="en-US" altLang="en-US" sz="2800" b="1" dirty="0" smtClean="0">
                <a:ln>
                  <a:noFill/>
                </a:ln>
                <a:latin typeface="Comic Sans MS" panose="030F0702030302020204" pitchFamily="66" charset="0"/>
              </a:rPr>
              <a:t>Classification </a:t>
            </a:r>
            <a:r>
              <a:rPr lang="en-US" altLang="en-US" sz="2800" b="1" dirty="0">
                <a:ln>
                  <a:noFill/>
                </a:ln>
                <a:latin typeface="Comic Sans MS" panose="030F0702030302020204" pitchFamily="66" charset="0"/>
              </a:rPr>
              <a:t>according to duration</a:t>
            </a:r>
            <a:endParaRPr lang="en-US" altLang="en-US" sz="2800" b="1" dirty="0" smtClean="0">
              <a:ln>
                <a:noFill/>
              </a:ln>
              <a:latin typeface="Comic Sans MS" panose="030F0702030302020204" pitchFamily="66" charset="0"/>
            </a:endParaRPr>
          </a:p>
        </p:txBody>
      </p:sp>
      <p:sp>
        <p:nvSpPr>
          <p:cNvPr id="46083" name="Rectangle 3"/>
          <p:cNvSpPr>
            <a:spLocks noGrp="1" noRot="1" noChangeArrowheads="1"/>
          </p:cNvSpPr>
          <p:nvPr>
            <p:ph idx="1"/>
          </p:nvPr>
        </p:nvSpPr>
        <p:spPr>
          <a:xfrm>
            <a:off x="969963" y="2852936"/>
            <a:ext cx="7212012" cy="3530402"/>
          </a:xfrm>
        </p:spPr>
        <p:txBody>
          <a:bodyPr/>
          <a:lstStyle/>
          <a:p>
            <a:pPr eaLnBrk="1" hangingPunct="1">
              <a:defRPr/>
            </a:pPr>
            <a:r>
              <a:rPr lang="en-US" sz="2000" dirty="0" smtClean="0">
                <a:solidFill>
                  <a:srgbClr val="212121"/>
                </a:solidFill>
                <a:latin typeface="Calibri" panose="020F0502020204030204" pitchFamily="34" charset="0"/>
              </a:rPr>
              <a:t>Third </a:t>
            </a:r>
            <a:r>
              <a:rPr lang="en-US" sz="2000" dirty="0">
                <a:solidFill>
                  <a:srgbClr val="212121"/>
                </a:solidFill>
                <a:latin typeface="Calibri" panose="020F0502020204030204" pitchFamily="34" charset="0"/>
              </a:rPr>
              <a:t>edition of International Classification of Sleep Disorder (</a:t>
            </a:r>
            <a:r>
              <a:rPr lang="en-US" sz="2000" dirty="0" smtClean="0">
                <a:solidFill>
                  <a:srgbClr val="212121"/>
                </a:solidFill>
                <a:latin typeface="Calibri" panose="020F0502020204030204" pitchFamily="34" charset="0"/>
              </a:rPr>
              <a:t>ICSD-3)insomnia </a:t>
            </a:r>
            <a:r>
              <a:rPr lang="en-US" sz="2000" dirty="0">
                <a:solidFill>
                  <a:srgbClr val="212121"/>
                </a:solidFill>
                <a:latin typeface="Calibri" panose="020F0502020204030204" pitchFamily="34" charset="0"/>
              </a:rPr>
              <a:t>has been divided into two categories: </a:t>
            </a:r>
            <a:endParaRPr lang="en-US" sz="2000" dirty="0" smtClean="0">
              <a:solidFill>
                <a:srgbClr val="212121"/>
              </a:solidFill>
              <a:latin typeface="Calibri" panose="020F0502020204030204" pitchFamily="34" charset="0"/>
            </a:endParaRPr>
          </a:p>
          <a:p>
            <a:pPr marL="0" indent="0" eaLnBrk="1" hangingPunct="1">
              <a:buNone/>
              <a:defRPr/>
            </a:pPr>
            <a:r>
              <a:rPr lang="en-US" sz="2200" dirty="0" smtClean="0">
                <a:solidFill>
                  <a:srgbClr val="FF0000"/>
                </a:solidFill>
                <a:latin typeface="Cambria" panose="02040503050406030204" pitchFamily="18" charset="0"/>
              </a:rPr>
              <a:t>    -</a:t>
            </a:r>
            <a:r>
              <a:rPr lang="en-US" sz="2200" dirty="0" smtClean="0">
                <a:solidFill>
                  <a:srgbClr val="FF0000"/>
                </a:solidFill>
                <a:latin typeface="Calibri" panose="020F0502020204030204" pitchFamily="34" charset="0"/>
              </a:rPr>
              <a:t>Short </a:t>
            </a:r>
            <a:r>
              <a:rPr lang="en-US" sz="2200" dirty="0">
                <a:solidFill>
                  <a:srgbClr val="FF0000"/>
                </a:solidFill>
                <a:latin typeface="Calibri" panose="020F0502020204030204" pitchFamily="34" charset="0"/>
              </a:rPr>
              <a:t>term insomnia disorder </a:t>
            </a:r>
            <a:endParaRPr lang="en-US" sz="2200" dirty="0" smtClean="0">
              <a:solidFill>
                <a:srgbClr val="FF0000"/>
              </a:solidFill>
              <a:latin typeface="Calibri" panose="020F0502020204030204" pitchFamily="34" charset="0"/>
            </a:endParaRPr>
          </a:p>
          <a:p>
            <a:pPr lvl="0" eaLnBrk="1" hangingPunct="1">
              <a:buClr>
                <a:srgbClr val="83992A"/>
              </a:buClr>
              <a:defRPr/>
            </a:pPr>
            <a:r>
              <a:rPr lang="en-US" altLang="en-US" sz="1600" b="1" dirty="0">
                <a:solidFill>
                  <a:schemeClr val="tx1"/>
                </a:solidFill>
                <a:latin typeface="Calibri" panose="020F0502020204030204" pitchFamily="34" charset="0"/>
                <a:cs typeface="Times New Roman" panose="02020603050405020304" pitchFamily="18" charset="0"/>
              </a:rPr>
              <a:t>Transient insomnia </a:t>
            </a:r>
            <a:r>
              <a:rPr lang="en-US" altLang="en-US" sz="1600" dirty="0">
                <a:solidFill>
                  <a:srgbClr val="FF0000"/>
                </a:solidFill>
                <a:latin typeface="Calibri" panose="020F0502020204030204" pitchFamily="34" charset="0"/>
                <a:cs typeface="Times New Roman" panose="02020603050405020304" pitchFamily="18" charset="0"/>
              </a:rPr>
              <a:t>- </a:t>
            </a:r>
            <a:r>
              <a:rPr lang="en-US" altLang="en-US" sz="1600" dirty="0">
                <a:solidFill>
                  <a:prstClr val="black"/>
                </a:solidFill>
                <a:latin typeface="Calibri" panose="020F0502020204030204" pitchFamily="34" charset="0"/>
                <a:cs typeface="Times New Roman" panose="02020603050405020304" pitchFamily="18" charset="0"/>
              </a:rPr>
              <a:t>stress, change of environment or lifestyle, change of time zones</a:t>
            </a:r>
            <a:endParaRPr lang="sr-Latn-CS" altLang="en-US" sz="1600" dirty="0">
              <a:solidFill>
                <a:prstClr val="black"/>
              </a:solidFill>
              <a:latin typeface="Calibri" panose="020F0502020204030204" pitchFamily="34" charset="0"/>
              <a:cs typeface="Times New Roman" panose="02020603050405020304" pitchFamily="18" charset="0"/>
            </a:endParaRPr>
          </a:p>
          <a:p>
            <a:pPr lvl="0" eaLnBrk="1" hangingPunct="1">
              <a:buClr>
                <a:srgbClr val="83992A"/>
              </a:buClr>
              <a:defRPr/>
            </a:pPr>
            <a:r>
              <a:rPr lang="en-US" altLang="en-US" sz="1600" b="1" dirty="0">
                <a:solidFill>
                  <a:schemeClr val="tx1"/>
                </a:solidFill>
                <a:latin typeface="Calibri" panose="020F0502020204030204" pitchFamily="34" charset="0"/>
                <a:cs typeface="Times New Roman" panose="02020603050405020304" pitchFamily="18" charset="0"/>
              </a:rPr>
              <a:t>Acute insomnia</a:t>
            </a:r>
            <a:r>
              <a:rPr lang="sr-Latn-CS" altLang="en-US" sz="1600" b="1" dirty="0">
                <a:solidFill>
                  <a:schemeClr val="tx1"/>
                </a:solidFill>
                <a:latin typeface="Calibri" panose="020F0502020204030204" pitchFamily="34" charset="0"/>
                <a:cs typeface="Times New Roman" panose="02020603050405020304" pitchFamily="18" charset="0"/>
              </a:rPr>
              <a:t> </a:t>
            </a:r>
            <a:r>
              <a:rPr lang="sr-Latn-CS" altLang="en-US" sz="1600" dirty="0">
                <a:latin typeface="Calibri" panose="020F0502020204030204" pitchFamily="34" charset="0"/>
                <a:cs typeface="Times New Roman" panose="02020603050405020304" pitchFamily="18" charset="0"/>
              </a:rPr>
              <a:t>– </a:t>
            </a:r>
            <a:r>
              <a:rPr lang="en-US" altLang="en-US" sz="1600" dirty="0">
                <a:latin typeface="Calibri" panose="020F0502020204030204" pitchFamily="34" charset="0"/>
                <a:cs typeface="Times New Roman" panose="02020603050405020304" pitchFamily="18" charset="0"/>
              </a:rPr>
              <a:t>(3 days to 3 weeks) associated with severe prolonged stress (surgery or short illness</a:t>
            </a:r>
            <a:r>
              <a:rPr lang="en-US" altLang="en-US" sz="1600" dirty="0" smtClean="0">
                <a:latin typeface="Calibri" panose="020F0502020204030204" pitchFamily="34" charset="0"/>
                <a:cs typeface="Times New Roman" panose="02020603050405020304" pitchFamily="18" charset="0"/>
              </a:rPr>
              <a:t>)</a:t>
            </a:r>
            <a:endParaRPr lang="en-US" dirty="0" smtClean="0">
              <a:solidFill>
                <a:srgbClr val="212121"/>
              </a:solidFill>
              <a:latin typeface="Calibri" panose="020F0502020204030204" pitchFamily="34" charset="0"/>
            </a:endParaRPr>
          </a:p>
          <a:p>
            <a:pPr marL="0" indent="0" eaLnBrk="1" hangingPunct="1">
              <a:buNone/>
              <a:defRPr/>
            </a:pPr>
            <a:r>
              <a:rPr lang="en-US" dirty="0" smtClean="0">
                <a:solidFill>
                  <a:srgbClr val="212121"/>
                </a:solidFill>
                <a:latin typeface="Cambria" panose="02040503050406030204" pitchFamily="18" charset="0"/>
              </a:rPr>
              <a:t>    </a:t>
            </a:r>
            <a:r>
              <a:rPr lang="en-US" dirty="0" smtClean="0">
                <a:solidFill>
                  <a:srgbClr val="FF0000"/>
                </a:solidFill>
                <a:latin typeface="Cambria" panose="02040503050406030204" pitchFamily="18" charset="0"/>
              </a:rPr>
              <a:t>-</a:t>
            </a:r>
            <a:r>
              <a:rPr lang="en-US" sz="2200" dirty="0" smtClean="0">
                <a:solidFill>
                  <a:srgbClr val="FF0000"/>
                </a:solidFill>
                <a:latin typeface="Calibri" panose="020F0502020204030204" pitchFamily="34" charset="0"/>
              </a:rPr>
              <a:t>Chronic </a:t>
            </a:r>
            <a:r>
              <a:rPr lang="en-US" sz="2200" dirty="0">
                <a:solidFill>
                  <a:srgbClr val="FF0000"/>
                </a:solidFill>
                <a:latin typeface="Calibri" panose="020F0502020204030204" pitchFamily="34" charset="0"/>
              </a:rPr>
              <a:t>insomnia </a:t>
            </a:r>
            <a:r>
              <a:rPr lang="en-US" sz="2200" dirty="0" smtClean="0">
                <a:solidFill>
                  <a:srgbClr val="FF0000"/>
                </a:solidFill>
                <a:latin typeface="Calibri" panose="020F0502020204030204" pitchFamily="34" charset="0"/>
              </a:rPr>
              <a:t>disorder</a:t>
            </a:r>
            <a:r>
              <a:rPr lang="en-US" sz="2200" b="1" dirty="0">
                <a:solidFill>
                  <a:srgbClr val="FF0000"/>
                </a:solidFill>
                <a:latin typeface="Calibri" panose="020F0502020204030204" pitchFamily="34" charset="0"/>
                <a:cs typeface="Times New Roman" panose="02020603050405020304" pitchFamily="18" charset="0"/>
              </a:rPr>
              <a:t> </a:t>
            </a:r>
            <a:r>
              <a:rPr lang="en-US" altLang="en-US" sz="1600" dirty="0" smtClean="0">
                <a:solidFill>
                  <a:schemeClr val="tx1"/>
                </a:solidFill>
                <a:latin typeface="Calibri" panose="020F0502020204030204" pitchFamily="34" charset="0"/>
                <a:cs typeface="Times New Roman" panose="02020603050405020304" pitchFamily="18" charset="0"/>
              </a:rPr>
              <a:t>(more </a:t>
            </a:r>
            <a:r>
              <a:rPr lang="en-US" altLang="en-US" sz="1600" dirty="0">
                <a:solidFill>
                  <a:schemeClr val="tx1"/>
                </a:solidFill>
                <a:latin typeface="Calibri" panose="020F0502020204030204" pitchFamily="34" charset="0"/>
                <a:cs typeface="Times New Roman" panose="02020603050405020304" pitchFamily="18" charset="0"/>
              </a:rPr>
              <a:t>than a month) - detailed </a:t>
            </a:r>
            <a:r>
              <a:rPr lang="en-US" altLang="en-US" sz="1600" dirty="0" smtClean="0">
                <a:solidFill>
                  <a:schemeClr val="tx1"/>
                </a:solidFill>
                <a:latin typeface="Calibri" panose="020F0502020204030204" pitchFamily="34" charset="0"/>
                <a:cs typeface="Times New Roman" panose="02020603050405020304" pitchFamily="18" charset="0"/>
              </a:rPr>
              <a:t>an</a:t>
            </a:r>
          </a:p>
          <a:p>
            <a:pPr marL="0" indent="0" eaLnBrk="1" hangingPunct="1">
              <a:buNone/>
              <a:defRPr/>
            </a:pPr>
            <a:r>
              <a:rPr lang="en-US" altLang="en-US" sz="1600" dirty="0" smtClean="0">
                <a:solidFill>
                  <a:schemeClr val="tx1"/>
                </a:solidFill>
                <a:latin typeface="Calibri" panose="020F0502020204030204" pitchFamily="34" charset="0"/>
                <a:cs typeface="Times New Roman" panose="02020603050405020304" pitchFamily="18" charset="0"/>
              </a:rPr>
              <a:t>        analysis </a:t>
            </a:r>
            <a:r>
              <a:rPr lang="en-US" altLang="en-US" sz="1600" dirty="0">
                <a:solidFill>
                  <a:schemeClr val="tx1"/>
                </a:solidFill>
                <a:latin typeface="Calibri" panose="020F0502020204030204" pitchFamily="34" charset="0"/>
                <a:cs typeface="Times New Roman" panose="02020603050405020304" pitchFamily="18" charset="0"/>
              </a:rPr>
              <a:t>and search for the cause</a:t>
            </a:r>
            <a:endParaRPr lang="en-US" altLang="en-US" sz="1600" dirty="0" smtClean="0">
              <a:solidFill>
                <a:schemeClr val="tx1"/>
              </a:solidFill>
              <a:latin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rrowheads="1"/>
          </p:cNvSpPr>
          <p:nvPr>
            <p:ph type="title"/>
          </p:nvPr>
        </p:nvSpPr>
        <p:spPr>
          <a:xfrm>
            <a:off x="147638" y="1125538"/>
            <a:ext cx="8842375" cy="1431925"/>
          </a:xfrm>
        </p:spPr>
        <p:txBody>
          <a:bodyPr/>
          <a:lstStyle/>
          <a:p>
            <a:pPr eaLnBrk="1" hangingPunct="1"/>
            <a:r>
              <a:rPr lang="en-US" altLang="en-US" sz="3600" dirty="0" smtClean="0">
                <a:ln>
                  <a:noFill/>
                </a:ln>
                <a:solidFill>
                  <a:srgbClr val="FF0000"/>
                </a:solidFill>
                <a:latin typeface="Comic Sans MS" panose="030F0702030302020204" pitchFamily="66" charset="0"/>
              </a:rPr>
              <a:t>Causes of chronic insomnia</a:t>
            </a:r>
          </a:p>
        </p:txBody>
      </p:sp>
      <p:sp>
        <p:nvSpPr>
          <p:cNvPr id="47107" name="Rectangle 3"/>
          <p:cNvSpPr>
            <a:spLocks noGrp="1" noRot="1" noChangeArrowheads="1"/>
          </p:cNvSpPr>
          <p:nvPr>
            <p:ph idx="1"/>
          </p:nvPr>
        </p:nvSpPr>
        <p:spPr>
          <a:xfrm>
            <a:off x="539750" y="2420938"/>
            <a:ext cx="8450263" cy="4968875"/>
          </a:xfrm>
        </p:spPr>
        <p:txBody>
          <a:bodyPr/>
          <a:lstStyle/>
          <a:p>
            <a:pPr eaLnBrk="1" hangingPunct="1">
              <a:lnSpc>
                <a:spcPct val="90000"/>
              </a:lnSpc>
            </a:pPr>
            <a:r>
              <a:rPr lang="en-US" altLang="en-US" sz="2200" dirty="0">
                <a:latin typeface="Calibri" panose="020F0502020204030204" pitchFamily="34" charset="0"/>
              </a:rPr>
              <a:t>Insomnia caused by external </a:t>
            </a:r>
            <a:r>
              <a:rPr lang="en-US" altLang="en-US" sz="2200" dirty="0" smtClean="0">
                <a:latin typeface="Calibri" panose="020F0502020204030204" pitchFamily="34" charset="0"/>
              </a:rPr>
              <a:t>influence</a:t>
            </a:r>
          </a:p>
          <a:p>
            <a:pPr eaLnBrk="1" hangingPunct="1">
              <a:lnSpc>
                <a:spcPct val="90000"/>
              </a:lnSpc>
            </a:pPr>
            <a:r>
              <a:rPr lang="en-US" altLang="en-US" sz="2200" dirty="0" smtClean="0">
                <a:latin typeface="Calibri" panose="020F0502020204030204" pitchFamily="34" charset="0"/>
              </a:rPr>
              <a:t>Insomnia </a:t>
            </a:r>
            <a:r>
              <a:rPr lang="en-US" altLang="en-US" sz="2200" dirty="0">
                <a:latin typeface="Calibri" panose="020F0502020204030204" pitchFamily="34" charset="0"/>
              </a:rPr>
              <a:t>associated with psychiatric diseases - 80% of psychiatric patients (depression, mania, </a:t>
            </a:r>
            <a:r>
              <a:rPr lang="en-US" altLang="en-US" sz="2200" dirty="0" smtClean="0">
                <a:latin typeface="Calibri" panose="020F0502020204030204" pitchFamily="34" charset="0"/>
              </a:rPr>
              <a:t>schizophrenia)</a:t>
            </a:r>
          </a:p>
          <a:p>
            <a:pPr eaLnBrk="1" hangingPunct="1">
              <a:lnSpc>
                <a:spcPct val="90000"/>
              </a:lnSpc>
            </a:pPr>
            <a:r>
              <a:rPr lang="en-US" altLang="en-US" sz="2200" dirty="0" smtClean="0">
                <a:latin typeface="Calibri" panose="020F0502020204030204" pitchFamily="34" charset="0"/>
              </a:rPr>
              <a:t>Insomnia </a:t>
            </a:r>
            <a:r>
              <a:rPr lang="en-US" altLang="en-US" sz="2200" dirty="0">
                <a:latin typeface="Calibri" panose="020F0502020204030204" pitchFamily="34" charset="0"/>
              </a:rPr>
              <a:t>associated with neurological </a:t>
            </a:r>
            <a:r>
              <a:rPr lang="en-US" altLang="en-US" sz="2200" dirty="0" smtClean="0">
                <a:latin typeface="Calibri" panose="020F0502020204030204" pitchFamily="34" charset="0"/>
              </a:rPr>
              <a:t>diseases</a:t>
            </a:r>
          </a:p>
          <a:p>
            <a:pPr eaLnBrk="1" hangingPunct="1">
              <a:lnSpc>
                <a:spcPct val="90000"/>
              </a:lnSpc>
            </a:pPr>
            <a:r>
              <a:rPr lang="en-US" altLang="en-US" sz="2200" dirty="0" smtClean="0">
                <a:latin typeface="Calibri" panose="020F0502020204030204" pitchFamily="34" charset="0"/>
              </a:rPr>
              <a:t>Insomnia </a:t>
            </a:r>
            <a:r>
              <a:rPr lang="en-US" altLang="en-US" sz="2200" dirty="0">
                <a:latin typeface="Calibri" panose="020F0502020204030204" pitchFamily="34" charset="0"/>
              </a:rPr>
              <a:t>associated with somatic </a:t>
            </a:r>
            <a:r>
              <a:rPr lang="en-US" altLang="en-US" sz="2200" dirty="0" smtClean="0">
                <a:latin typeface="Calibri" panose="020F0502020204030204" pitchFamily="34" charset="0"/>
              </a:rPr>
              <a:t>diseases</a:t>
            </a:r>
          </a:p>
          <a:p>
            <a:pPr eaLnBrk="1" hangingPunct="1">
              <a:lnSpc>
                <a:spcPct val="90000"/>
              </a:lnSpc>
            </a:pPr>
            <a:r>
              <a:rPr lang="en-US" altLang="en-US" sz="2200" dirty="0" smtClean="0">
                <a:latin typeface="Calibri" panose="020F0502020204030204" pitchFamily="34" charset="0"/>
              </a:rPr>
              <a:t>Drug-induced insomnia</a:t>
            </a:r>
          </a:p>
          <a:p>
            <a:pPr eaLnBrk="1" hangingPunct="1">
              <a:lnSpc>
                <a:spcPct val="90000"/>
              </a:lnSpc>
            </a:pPr>
            <a:r>
              <a:rPr lang="en-US" altLang="en-US" sz="2200" dirty="0" smtClean="0">
                <a:latin typeface="Calibri" panose="020F0502020204030204" pitchFamily="34" charset="0"/>
              </a:rPr>
              <a:t>Insomnia </a:t>
            </a:r>
            <a:r>
              <a:rPr lang="en-US" altLang="en-US" sz="2200" dirty="0">
                <a:latin typeface="Calibri" panose="020F0502020204030204" pitchFamily="34" charset="0"/>
              </a:rPr>
              <a:t>caused by drug </a:t>
            </a:r>
            <a:r>
              <a:rPr lang="en-US" altLang="en-US" sz="2200" dirty="0" smtClean="0">
                <a:latin typeface="Calibri" panose="020F0502020204030204" pitchFamily="34" charset="0"/>
              </a:rPr>
              <a:t>abuse</a:t>
            </a:r>
          </a:p>
          <a:p>
            <a:pPr eaLnBrk="1" hangingPunct="1">
              <a:lnSpc>
                <a:spcPct val="90000"/>
              </a:lnSpc>
            </a:pPr>
            <a:r>
              <a:rPr lang="en-US" altLang="en-US" sz="2200" dirty="0" smtClean="0">
                <a:latin typeface="Calibri" panose="020F0502020204030204" pitchFamily="34" charset="0"/>
              </a:rPr>
              <a:t>Primary </a:t>
            </a:r>
            <a:r>
              <a:rPr lang="en-US" altLang="en-US" sz="2200" dirty="0">
                <a:latin typeface="Calibri" panose="020F0502020204030204" pitchFamily="34" charset="0"/>
              </a:rPr>
              <a:t>sleep </a:t>
            </a:r>
            <a:r>
              <a:rPr lang="en-US" altLang="en-US" sz="2200" dirty="0" smtClean="0">
                <a:latin typeface="Calibri" panose="020F0502020204030204" pitchFamily="34" charset="0"/>
              </a:rPr>
              <a:t>disorders (</a:t>
            </a:r>
            <a:r>
              <a:rPr lang="en-US" altLang="en-US" sz="2200" dirty="0">
                <a:latin typeface="Calibri" panose="020F0502020204030204" pitchFamily="34" charset="0"/>
              </a:rPr>
              <a:t>f</a:t>
            </a:r>
            <a:r>
              <a:rPr lang="en-US" altLang="en-US" sz="2200" dirty="0" smtClean="0">
                <a:latin typeface="Calibri" panose="020F0502020204030204" pitchFamily="34" charset="0"/>
              </a:rPr>
              <a:t>atal </a:t>
            </a:r>
            <a:r>
              <a:rPr lang="en-US" altLang="en-US" sz="2200" dirty="0">
                <a:latin typeface="Calibri" panose="020F0502020204030204" pitchFamily="34" charset="0"/>
              </a:rPr>
              <a:t>familial </a:t>
            </a:r>
            <a:r>
              <a:rPr lang="en-US" altLang="en-US" sz="2200" dirty="0" smtClean="0">
                <a:latin typeface="Calibri" panose="020F0502020204030204" pitchFamily="34" charset="0"/>
              </a:rPr>
              <a:t>insomnia, restless </a:t>
            </a:r>
            <a:r>
              <a:rPr lang="en-US" altLang="en-US" sz="2200" dirty="0">
                <a:latin typeface="Calibri" panose="020F0502020204030204" pitchFamily="34" charset="0"/>
              </a:rPr>
              <a:t>legs </a:t>
            </a:r>
            <a:r>
              <a:rPr lang="en-US" altLang="en-US" sz="2200" dirty="0" smtClean="0">
                <a:latin typeface="Calibri" panose="020F0502020204030204" pitchFamily="34" charset="0"/>
              </a:rPr>
              <a:t>disease)</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a:xfrm>
            <a:off x="1042988" y="1223963"/>
            <a:ext cx="6799262" cy="1303337"/>
          </a:xfrm>
        </p:spPr>
        <p:txBody>
          <a:bodyPr/>
          <a:lstStyle/>
          <a:p>
            <a:pPr eaLnBrk="1" hangingPunct="1"/>
            <a:r>
              <a:rPr lang="en-US" altLang="en-US" dirty="0" smtClean="0">
                <a:ln>
                  <a:noFill/>
                </a:ln>
                <a:solidFill>
                  <a:srgbClr val="FF0000"/>
                </a:solidFill>
                <a:latin typeface="Comic Sans MS" panose="030F0702030302020204" pitchFamily="66" charset="0"/>
              </a:rPr>
              <a:t>Diagnosis</a:t>
            </a:r>
            <a:endParaRPr lang="sr-Latn-RS" altLang="en-US" dirty="0" smtClean="0">
              <a:ln>
                <a:noFill/>
              </a:ln>
              <a:solidFill>
                <a:srgbClr val="FF0000"/>
              </a:solidFill>
              <a:latin typeface="Comic Sans MS" panose="030F0702030302020204" pitchFamily="66" charset="0"/>
            </a:endParaRPr>
          </a:p>
        </p:txBody>
      </p:sp>
      <p:sp>
        <p:nvSpPr>
          <p:cNvPr id="49155" name="Content Placeholder 2"/>
          <p:cNvSpPr>
            <a:spLocks noGrp="1"/>
          </p:cNvSpPr>
          <p:nvPr>
            <p:ph idx="1"/>
          </p:nvPr>
        </p:nvSpPr>
        <p:spPr/>
        <p:txBody>
          <a:bodyPr/>
          <a:lstStyle/>
          <a:p>
            <a:pPr marL="0" indent="0" algn="just" eaLnBrk="1" hangingPunct="1">
              <a:buNone/>
            </a:pPr>
            <a:endParaRPr lang="sr-Cyrl-RS" altLang="en-US" sz="2000" dirty="0" smtClean="0">
              <a:latin typeface="Times New Roman" panose="02020603050405020304" pitchFamily="18" charset="0"/>
              <a:cs typeface="Times New Roman" panose="02020603050405020304" pitchFamily="18" charset="0"/>
            </a:endParaRPr>
          </a:p>
          <a:p>
            <a:pPr algn="just" eaLnBrk="1" hangingPunct="1"/>
            <a:r>
              <a:rPr lang="en-US" sz="2200" dirty="0" smtClean="0">
                <a:solidFill>
                  <a:schemeClr val="tx1"/>
                </a:solidFill>
                <a:latin typeface="Calibri" panose="020F0502020204030204" pitchFamily="34" charset="0"/>
              </a:rPr>
              <a:t>Careful </a:t>
            </a:r>
            <a:r>
              <a:rPr lang="en-US" sz="2200" dirty="0">
                <a:solidFill>
                  <a:schemeClr val="tx1"/>
                </a:solidFill>
                <a:latin typeface="Calibri" panose="020F0502020204030204" pitchFamily="34" charset="0"/>
              </a:rPr>
              <a:t>clinical </a:t>
            </a:r>
            <a:r>
              <a:rPr lang="en-US" sz="2200" b="1" dirty="0">
                <a:solidFill>
                  <a:schemeClr val="tx1"/>
                </a:solidFill>
                <a:latin typeface="Calibri" panose="020F0502020204030204" pitchFamily="34" charset="0"/>
              </a:rPr>
              <a:t>history of the sleep </a:t>
            </a:r>
            <a:r>
              <a:rPr lang="en-US" sz="2200" dirty="0">
                <a:solidFill>
                  <a:schemeClr val="tx1"/>
                </a:solidFill>
                <a:latin typeface="Calibri" panose="020F0502020204030204" pitchFamily="34" charset="0"/>
              </a:rPr>
              <a:t>problem and relevant </a:t>
            </a:r>
            <a:r>
              <a:rPr lang="en-US" sz="2200" dirty="0" smtClean="0">
                <a:solidFill>
                  <a:schemeClr val="tx1"/>
                </a:solidFill>
                <a:latin typeface="Calibri" panose="020F0502020204030204" pitchFamily="34" charset="0"/>
              </a:rPr>
              <a:t>comorbidities</a:t>
            </a:r>
          </a:p>
          <a:p>
            <a:pPr>
              <a:lnSpc>
                <a:spcPts val="2250"/>
              </a:lnSpc>
              <a:spcAft>
                <a:spcPts val="1000"/>
              </a:spcAft>
            </a:pPr>
            <a:r>
              <a:rPr lang="en-US" sz="2200" dirty="0">
                <a:solidFill>
                  <a:schemeClr val="tx1"/>
                </a:solidFill>
                <a:latin typeface="Calibri" panose="020F0502020204030204" pitchFamily="34" charset="0"/>
              </a:rPr>
              <a:t> </a:t>
            </a:r>
            <a:r>
              <a:rPr lang="en-US" sz="2200" b="1" dirty="0">
                <a:solidFill>
                  <a:schemeClr val="tx1"/>
                </a:solidFill>
                <a:latin typeface="Calibri" panose="020F0502020204030204" pitchFamily="34" charset="0"/>
              </a:rPr>
              <a:t>Medical and psychiatric history</a:t>
            </a:r>
          </a:p>
          <a:p>
            <a:pPr>
              <a:lnSpc>
                <a:spcPts val="2250"/>
              </a:lnSpc>
              <a:spcAft>
                <a:spcPts val="1000"/>
              </a:spcAft>
            </a:pPr>
            <a:r>
              <a:rPr lang="en-US" sz="2200" b="1" dirty="0">
                <a:solidFill>
                  <a:schemeClr val="tx1"/>
                </a:solidFill>
                <a:latin typeface="Calibri" panose="020F0502020204030204" pitchFamily="34" charset="0"/>
              </a:rPr>
              <a:t>Other tools and </a:t>
            </a:r>
            <a:r>
              <a:rPr lang="en-US" sz="2200" b="1" dirty="0" smtClean="0">
                <a:solidFill>
                  <a:schemeClr val="tx1"/>
                </a:solidFill>
                <a:latin typeface="Calibri" panose="020F0502020204030204" pitchFamily="34" charset="0"/>
              </a:rPr>
              <a:t>tests </a:t>
            </a:r>
          </a:p>
          <a:p>
            <a:pPr marL="0" indent="0">
              <a:lnSpc>
                <a:spcPts val="2250"/>
              </a:lnSpc>
              <a:spcAft>
                <a:spcPts val="1000"/>
              </a:spcAft>
              <a:buNone/>
            </a:pPr>
            <a:r>
              <a:rPr lang="en-US" sz="2200" i="1" dirty="0" smtClean="0">
                <a:solidFill>
                  <a:schemeClr val="tx1"/>
                </a:solidFill>
                <a:latin typeface="Calibri" panose="020F0502020204030204" pitchFamily="34" charset="0"/>
              </a:rPr>
              <a:t>     -Sleep-wake diary</a:t>
            </a:r>
          </a:p>
          <a:p>
            <a:pPr marL="0" indent="0">
              <a:lnSpc>
                <a:spcPts val="2250"/>
              </a:lnSpc>
              <a:spcAft>
                <a:spcPts val="1000"/>
              </a:spcAft>
              <a:buNone/>
            </a:pPr>
            <a:r>
              <a:rPr lang="en-US" sz="2200" i="1" dirty="0">
                <a:solidFill>
                  <a:schemeClr val="tx1"/>
                </a:solidFill>
                <a:latin typeface="Calibri" panose="020F0502020204030204" pitchFamily="34" charset="0"/>
              </a:rPr>
              <a:t> </a:t>
            </a:r>
            <a:r>
              <a:rPr lang="en-US" sz="2200" i="1" dirty="0" smtClean="0">
                <a:solidFill>
                  <a:schemeClr val="tx1"/>
                </a:solidFill>
                <a:latin typeface="Calibri" panose="020F0502020204030204" pitchFamily="34" charset="0"/>
              </a:rPr>
              <a:t>    -Polysomnography </a:t>
            </a:r>
            <a:r>
              <a:rPr lang="en-US" sz="2200" i="1" dirty="0">
                <a:solidFill>
                  <a:schemeClr val="tx1"/>
                </a:solidFill>
                <a:latin typeface="Calibri" panose="020F0502020204030204" pitchFamily="34" charset="0"/>
              </a:rPr>
              <a:t>(sleep study)</a:t>
            </a:r>
          </a:p>
          <a:p>
            <a:pPr>
              <a:spcBef>
                <a:spcPts val="2000"/>
              </a:spcBef>
              <a:spcAft>
                <a:spcPts val="2000"/>
              </a:spcAft>
            </a:pPr>
            <a:endParaRPr lang="en-US" sz="2000" dirty="0" smtClean="0">
              <a:solidFill>
                <a:srgbClr val="212121"/>
              </a:solidFill>
              <a:latin typeface="Cambria" panose="02040503050406030204"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rotWithShape="1">
          <a:blip r:embed="rId2"/>
          <a:srcRect l="8803" t="14693" r="28910" b="10056"/>
          <a:stretch/>
        </p:blipFill>
        <p:spPr>
          <a:xfrm>
            <a:off x="395536" y="404664"/>
            <a:ext cx="8352928" cy="5976664"/>
          </a:xfrm>
          <a:prstGeom prst="rect">
            <a:avLst/>
          </a:prstGeom>
        </p:spPr>
      </p:pic>
      <p:cxnSp>
        <p:nvCxnSpPr>
          <p:cNvPr id="5" name="Straight Connector 4"/>
          <p:cNvCxnSpPr/>
          <p:nvPr/>
        </p:nvCxnSpPr>
        <p:spPr>
          <a:xfrm>
            <a:off x="6876256" y="1916832"/>
            <a:ext cx="1368152"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683568" y="2219325"/>
            <a:ext cx="1872208"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004343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rotWithShape="1">
          <a:blip r:embed="rId3"/>
          <a:srcRect l="9408" t="30718" r="29160" b="23220"/>
          <a:stretch/>
        </p:blipFill>
        <p:spPr>
          <a:xfrm>
            <a:off x="579524" y="915988"/>
            <a:ext cx="7992889" cy="5040560"/>
          </a:xfrm>
          <a:prstGeom prst="rect">
            <a:avLst/>
          </a:prstGeom>
        </p:spPr>
      </p:pic>
    </p:spTree>
    <p:extLst>
      <p:ext uri="{BB962C8B-B14F-4D97-AF65-F5344CB8AC3E}">
        <p14:creationId xmlns:p14="http://schemas.microsoft.com/office/powerpoint/2010/main" val="49513041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2"/>
          <a:srcRect l="8803" t="27235" r="28910" b="37230"/>
          <a:stretch/>
        </p:blipFill>
        <p:spPr>
          <a:xfrm>
            <a:off x="683568" y="1484784"/>
            <a:ext cx="7704856" cy="4241204"/>
          </a:xfrm>
          <a:prstGeom prst="rect">
            <a:avLst/>
          </a:prstGeom>
        </p:spPr>
      </p:pic>
    </p:spTree>
    <p:extLst>
      <p:ext uri="{BB962C8B-B14F-4D97-AF65-F5344CB8AC3E}">
        <p14:creationId xmlns:p14="http://schemas.microsoft.com/office/powerpoint/2010/main" val="7475457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Rot="1" noChangeArrowheads="1"/>
          </p:cNvSpPr>
          <p:nvPr>
            <p:ph type="title"/>
          </p:nvPr>
        </p:nvSpPr>
        <p:spPr>
          <a:xfrm>
            <a:off x="900113" y="1268413"/>
            <a:ext cx="6799262" cy="1303337"/>
          </a:xfrm>
        </p:spPr>
        <p:txBody>
          <a:bodyPr/>
          <a:lstStyle/>
          <a:p>
            <a:pPr eaLnBrk="1" hangingPunct="1"/>
            <a:r>
              <a:rPr lang="en-US" altLang="en-US" sz="4400" dirty="0" smtClean="0">
                <a:ln>
                  <a:noFill/>
                </a:ln>
                <a:solidFill>
                  <a:srgbClr val="FF0000"/>
                </a:solidFill>
                <a:latin typeface="Comic Sans MS" panose="030F0702030302020204" pitchFamily="66" charset="0"/>
              </a:rPr>
              <a:t>Sleeping</a:t>
            </a:r>
          </a:p>
        </p:txBody>
      </p:sp>
      <p:sp>
        <p:nvSpPr>
          <p:cNvPr id="99331" name="Rectangle 3"/>
          <p:cNvSpPr>
            <a:spLocks noGrp="1" noRot="1" noChangeArrowheads="1"/>
          </p:cNvSpPr>
          <p:nvPr>
            <p:ph idx="1"/>
          </p:nvPr>
        </p:nvSpPr>
        <p:spPr>
          <a:xfrm>
            <a:off x="755650" y="2420938"/>
            <a:ext cx="7704138" cy="3960812"/>
          </a:xfrm>
        </p:spPr>
        <p:txBody>
          <a:bodyPr rtlCol="0">
            <a:normAutofit/>
          </a:bodyPr>
          <a:lstStyle/>
          <a:p>
            <a:pPr marL="0" indent="0" eaLnBrk="1" fontAlgn="auto" hangingPunct="1">
              <a:buFont typeface="Arial" panose="020B0604020202020204" pitchFamily="34" charset="0"/>
              <a:buNone/>
              <a:defRPr/>
            </a:pPr>
            <a:endParaRPr lang="sr-Latn-RS" sz="2200" dirty="0" smtClean="0">
              <a:solidFill>
                <a:schemeClr val="tx1">
                  <a:lumMod val="85000"/>
                  <a:lumOff val="15000"/>
                </a:schemeClr>
              </a:solidFill>
              <a:latin typeface="Comic Sans MS" pitchFamily="66" charset="0"/>
            </a:endParaRPr>
          </a:p>
          <a:p>
            <a:pPr eaLnBrk="1" fontAlgn="auto" hangingPunct="1">
              <a:buFont typeface="Arial"/>
              <a:buChar char="•"/>
              <a:defRPr/>
            </a:pPr>
            <a:r>
              <a:rPr lang="en-US" sz="2200" dirty="0">
                <a:solidFill>
                  <a:schemeClr val="tx1">
                    <a:lumMod val="85000"/>
                    <a:lumOff val="15000"/>
                  </a:schemeClr>
                </a:solidFill>
                <a:latin typeface="Calibri" panose="020F0502020204030204" pitchFamily="34" charset="0"/>
                <a:cs typeface="Times New Roman" panose="02020603050405020304" pitchFamily="18" charset="0"/>
              </a:rPr>
              <a:t>15-20% of adults have sleep problems - disturbances in daily functioning or worsening of other existing </a:t>
            </a: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diseases</a:t>
            </a:r>
          </a:p>
          <a:p>
            <a:pPr eaLnBrk="1" fontAlgn="auto" hangingPunct="1">
              <a:buFont typeface="Arial"/>
              <a:buChar char="•"/>
              <a:defRPr/>
            </a:pP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Person </a:t>
            </a:r>
            <a:r>
              <a:rPr lang="en-US" sz="2200" dirty="0">
                <a:solidFill>
                  <a:schemeClr val="tx1">
                    <a:lumMod val="85000"/>
                    <a:lumOff val="15000"/>
                  </a:schemeClr>
                </a:solidFill>
                <a:latin typeface="Calibri" panose="020F0502020204030204" pitchFamily="34" charset="0"/>
                <a:cs typeface="Times New Roman" panose="02020603050405020304" pitchFamily="18" charset="0"/>
              </a:rPr>
              <a:t>spends 1/3 of his life </a:t>
            </a: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sleeping</a:t>
            </a:r>
          </a:p>
          <a:p>
            <a:pPr eaLnBrk="1" fontAlgn="auto" hangingPunct="1">
              <a:buFont typeface="Arial"/>
              <a:buChar char="•"/>
              <a:defRPr/>
            </a:pPr>
            <a:r>
              <a:rPr lang="en-US" sz="2200" dirty="0">
                <a:solidFill>
                  <a:schemeClr val="tx1">
                    <a:lumMod val="85000"/>
                    <a:lumOff val="15000"/>
                  </a:schemeClr>
                </a:solidFill>
                <a:latin typeface="Calibri" panose="020F0502020204030204" pitchFamily="34" charset="0"/>
                <a:cs typeface="Times New Roman" panose="02020603050405020304" pitchFamily="18" charset="0"/>
              </a:rPr>
              <a:t>The biological functions of sleep are not fully </a:t>
            </a: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understood</a:t>
            </a:r>
          </a:p>
          <a:p>
            <a:pPr eaLnBrk="1" fontAlgn="auto" hangingPunct="1">
              <a:buFont typeface="Arial"/>
              <a:buChar char="•"/>
              <a:defRPr/>
            </a:pPr>
            <a:r>
              <a:rPr lang="sr-Cyrl-CS" sz="22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en-US" sz="2200" dirty="0">
                <a:solidFill>
                  <a:schemeClr val="tx1">
                    <a:lumMod val="85000"/>
                    <a:lumOff val="15000"/>
                  </a:schemeClr>
                </a:solidFill>
                <a:latin typeface="Calibri" panose="020F0502020204030204" pitchFamily="34" charset="0"/>
                <a:cs typeface="Times New Roman" panose="02020603050405020304" pitchFamily="18" charset="0"/>
              </a:rPr>
              <a:t>"If sleep does not serve an absolutely vital function, then it is the biggest mistake of evolution</a:t>
            </a: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a:t>
            </a:r>
            <a:endParaRPr lang="sr-Cyrl-CS" sz="2200" dirty="0" smtClean="0">
              <a:solidFill>
                <a:schemeClr val="tx1">
                  <a:lumMod val="85000"/>
                  <a:lumOff val="15000"/>
                </a:schemeClr>
              </a:solidFill>
              <a:latin typeface="Calibri" panose="020F0502020204030204" pitchFamily="34" charset="0"/>
              <a:cs typeface="Times New Roman" panose="02020603050405020304" pitchFamily="18" charset="0"/>
            </a:endParaRPr>
          </a:p>
          <a:p>
            <a:pPr eaLnBrk="1" fontAlgn="auto" hangingPunct="1">
              <a:buFont typeface="Wingdings" panose="05000000000000000000" pitchFamily="2" charset="2"/>
              <a:buNone/>
              <a:defRPr/>
            </a:pPr>
            <a:endParaRPr lang="sr-Latn-CS" dirty="0" smtClean="0">
              <a:solidFill>
                <a:schemeClr val="tx1">
                  <a:lumMod val="85000"/>
                  <a:lumOff val="15000"/>
                </a:schemeClr>
              </a:solidFill>
              <a:latin typeface="Times New Roman" panose="02020603050405020304" pitchFamily="18" charset="0"/>
              <a:cs typeface="Times New Roman" panose="02020603050405020304" pitchFamily="18" charset="0"/>
            </a:endParaRPr>
          </a:p>
          <a:p>
            <a:pPr eaLnBrk="1" fontAlgn="auto" hangingPunct="1">
              <a:buFont typeface="Arial"/>
              <a:buChar char="•"/>
              <a:defRPr/>
            </a:pPr>
            <a:endParaRPr lang="sr-Latn-CS" dirty="0" smtClean="0">
              <a:solidFill>
                <a:schemeClr val="tx1">
                  <a:lumMod val="85000"/>
                  <a:lumOff val="15000"/>
                </a:schemeClr>
              </a:solidFill>
              <a:latin typeface="Times New Roman" panose="02020603050405020304" pitchFamily="18" charset="0"/>
              <a:cs typeface="Times New Roman" panose="02020603050405020304" pitchFamily="18" charset="0"/>
            </a:endParaRPr>
          </a:p>
          <a:p>
            <a:pPr eaLnBrk="1" fontAlgn="auto" hangingPunct="1">
              <a:buFont typeface="Arial"/>
              <a:buChar char="•"/>
              <a:defRPr/>
            </a:pPr>
            <a:endParaRPr lang="en-US" dirty="0" smtClean="0">
              <a:solidFill>
                <a:schemeClr val="tx1">
                  <a:lumMod val="85000"/>
                  <a:lumOff val="15000"/>
                </a:schemeClr>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a:xfrm>
            <a:off x="877888" y="1052513"/>
            <a:ext cx="7075487" cy="1303337"/>
          </a:xfrm>
        </p:spPr>
        <p:txBody>
          <a:bodyPr/>
          <a:lstStyle/>
          <a:p>
            <a:pPr eaLnBrk="1" hangingPunct="1"/>
            <a:r>
              <a:rPr lang="sr-Cyrl-RS" altLang="en-US" b="1" dirty="0" smtClean="0">
                <a:ln>
                  <a:noFill/>
                </a:ln>
              </a:rPr>
              <a:t/>
            </a:r>
            <a:br>
              <a:rPr lang="sr-Cyrl-RS" altLang="en-US" b="1" dirty="0" smtClean="0">
                <a:ln>
                  <a:noFill/>
                </a:ln>
              </a:rPr>
            </a:br>
            <a:r>
              <a:rPr lang="en-US" altLang="en-US" b="1" dirty="0" smtClean="0">
                <a:ln>
                  <a:noFill/>
                </a:ln>
                <a:solidFill>
                  <a:srgbClr val="FF0000"/>
                </a:solidFill>
                <a:latin typeface="Comic Sans MS" panose="030F0702030302020204" pitchFamily="66" charset="0"/>
              </a:rPr>
              <a:t>Treatment</a:t>
            </a:r>
            <a:r>
              <a:rPr lang="sr-Latn-RS" altLang="en-US" dirty="0" smtClean="0">
                <a:ln>
                  <a:noFill/>
                </a:ln>
              </a:rPr>
              <a:t/>
            </a:r>
            <a:br>
              <a:rPr lang="sr-Latn-RS" altLang="en-US" dirty="0" smtClean="0">
                <a:ln>
                  <a:noFill/>
                </a:ln>
              </a:rPr>
            </a:br>
            <a:endParaRPr lang="sr-Latn-RS" altLang="en-US" dirty="0" smtClean="0">
              <a:ln>
                <a:noFill/>
              </a:ln>
            </a:endParaRPr>
          </a:p>
        </p:txBody>
      </p:sp>
      <p:sp>
        <p:nvSpPr>
          <p:cNvPr id="58371" name="Content Placeholder 2"/>
          <p:cNvSpPr>
            <a:spLocks noGrp="1"/>
          </p:cNvSpPr>
          <p:nvPr>
            <p:ph idx="1"/>
          </p:nvPr>
        </p:nvSpPr>
        <p:spPr>
          <a:xfrm>
            <a:off x="1154112" y="2492897"/>
            <a:ext cx="7234311" cy="3660254"/>
          </a:xfrm>
        </p:spPr>
        <p:txBody>
          <a:bodyPr/>
          <a:lstStyle/>
          <a:p>
            <a:pPr marL="0" indent="0">
              <a:lnSpc>
                <a:spcPts val="2250"/>
              </a:lnSpc>
              <a:spcBef>
                <a:spcPts val="2000"/>
              </a:spcBef>
              <a:spcAft>
                <a:spcPts val="1000"/>
              </a:spcAft>
              <a:buNone/>
            </a:pPr>
            <a:r>
              <a:rPr lang="en-US" altLang="en-US" sz="2000" b="1" dirty="0">
                <a:solidFill>
                  <a:srgbClr val="FF0000"/>
                </a:solidFill>
                <a:latin typeface="Calibri" panose="020F0502020204030204" pitchFamily="34" charset="0"/>
              </a:rPr>
              <a:t> </a:t>
            </a:r>
            <a:r>
              <a:rPr lang="en-US" altLang="en-US" sz="2000" b="1" dirty="0" smtClean="0">
                <a:solidFill>
                  <a:srgbClr val="FF0000"/>
                </a:solidFill>
                <a:latin typeface="Calibri" panose="020F0502020204030204" pitchFamily="34" charset="0"/>
              </a:rPr>
              <a:t>Goals of therapy</a:t>
            </a:r>
          </a:p>
          <a:p>
            <a:pPr>
              <a:spcBef>
                <a:spcPts val="2000"/>
              </a:spcBef>
              <a:spcAft>
                <a:spcPts val="2000"/>
              </a:spcAft>
              <a:buFont typeface="+mj-lt"/>
              <a:buAutoNum type="arabicPeriod"/>
            </a:pPr>
            <a:r>
              <a:rPr lang="en-US" sz="1800" dirty="0">
                <a:solidFill>
                  <a:srgbClr val="212121"/>
                </a:solidFill>
                <a:latin typeface="Calibri" panose="020F0502020204030204" pitchFamily="34" charset="0"/>
              </a:rPr>
              <a:t>Improve the sleep onset latency, total sleep time and reduce awakenings, thus improving sleep efficiency</a:t>
            </a:r>
          </a:p>
          <a:p>
            <a:pPr>
              <a:spcBef>
                <a:spcPts val="2000"/>
              </a:spcBef>
              <a:spcAft>
                <a:spcPts val="2000"/>
              </a:spcAft>
              <a:buFont typeface="+mj-lt"/>
              <a:buAutoNum type="arabicPeriod"/>
            </a:pPr>
            <a:r>
              <a:rPr lang="en-US" sz="1800" dirty="0">
                <a:solidFill>
                  <a:srgbClr val="212121"/>
                </a:solidFill>
                <a:latin typeface="Calibri" panose="020F0502020204030204" pitchFamily="34" charset="0"/>
              </a:rPr>
              <a:t>Improving quality of sleep</a:t>
            </a:r>
          </a:p>
          <a:p>
            <a:pPr>
              <a:spcBef>
                <a:spcPts val="2000"/>
              </a:spcBef>
              <a:spcAft>
                <a:spcPts val="2000"/>
              </a:spcAft>
              <a:buFont typeface="+mj-lt"/>
              <a:buAutoNum type="arabicPeriod"/>
            </a:pPr>
            <a:r>
              <a:rPr lang="en-US" sz="1800" dirty="0">
                <a:solidFill>
                  <a:srgbClr val="212121"/>
                </a:solidFill>
                <a:latin typeface="Calibri" panose="020F0502020204030204" pitchFamily="34" charset="0"/>
              </a:rPr>
              <a:t>Ameliorate or significantly reduce the daytime symptoms of insomnia</a:t>
            </a:r>
          </a:p>
          <a:p>
            <a:pPr>
              <a:spcBef>
                <a:spcPts val="2000"/>
              </a:spcBef>
              <a:spcAft>
                <a:spcPts val="2000"/>
              </a:spcAft>
              <a:buFont typeface="+mj-lt"/>
              <a:buAutoNum type="arabicPeriod"/>
            </a:pPr>
            <a:r>
              <a:rPr lang="en-US" sz="1800" dirty="0">
                <a:solidFill>
                  <a:srgbClr val="212121"/>
                </a:solidFill>
                <a:latin typeface="Calibri" panose="020F0502020204030204" pitchFamily="34" charset="0"/>
              </a:rPr>
              <a:t>Sustain the effect of treatment and reduce the chances of the relapse</a:t>
            </a:r>
          </a:p>
          <a:p>
            <a:pPr marL="0" indent="0">
              <a:spcBef>
                <a:spcPts val="2000"/>
              </a:spcBef>
              <a:spcAft>
                <a:spcPts val="2000"/>
              </a:spcAft>
              <a:buNone/>
            </a:pPr>
            <a:endParaRPr lang="en-US" sz="2000" dirty="0">
              <a:solidFill>
                <a:srgbClr val="212121"/>
              </a:solidFill>
              <a:latin typeface="Cambria" panose="02040503050406030204" pitchFamily="18" charset="0"/>
            </a:endParaRPr>
          </a:p>
          <a:p>
            <a:pPr marL="0" indent="0">
              <a:lnSpc>
                <a:spcPts val="2250"/>
              </a:lnSpc>
              <a:spcBef>
                <a:spcPts val="2000"/>
              </a:spcBef>
              <a:spcAft>
                <a:spcPts val="1000"/>
              </a:spcAft>
              <a:buNone/>
            </a:pPr>
            <a:endParaRPr lang="sr-Latn-RS" altLang="en-US" sz="2000" dirty="0" smtClean="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a:xfrm>
            <a:off x="1042988" y="1268413"/>
            <a:ext cx="6799262" cy="1303337"/>
          </a:xfrm>
        </p:spPr>
        <p:txBody>
          <a:bodyPr/>
          <a:lstStyle/>
          <a:p>
            <a:r>
              <a:rPr lang="en-US" altLang="en-US" b="1" dirty="0">
                <a:ln>
                  <a:noFill/>
                </a:ln>
                <a:solidFill>
                  <a:srgbClr val="FF0000"/>
                </a:solidFill>
                <a:latin typeface="Comic Sans MS" panose="030F0702030302020204" pitchFamily="66" charset="0"/>
              </a:rPr>
              <a:t>Treatment</a:t>
            </a:r>
            <a:endParaRPr lang="sr-Latn-RS" altLang="en-US" dirty="0" smtClean="0">
              <a:ln>
                <a:noFill/>
              </a:ln>
              <a:solidFill>
                <a:srgbClr val="FF0000"/>
              </a:solidFill>
              <a:latin typeface="Comic Sans MS" panose="030F0702030302020204" pitchFamily="66" charset="0"/>
            </a:endParaRPr>
          </a:p>
        </p:txBody>
      </p:sp>
      <p:sp>
        <p:nvSpPr>
          <p:cNvPr id="59395" name="Content Placeholder 2"/>
          <p:cNvSpPr>
            <a:spLocks noGrp="1"/>
          </p:cNvSpPr>
          <p:nvPr>
            <p:ph idx="1"/>
          </p:nvPr>
        </p:nvSpPr>
        <p:spPr>
          <a:xfrm>
            <a:off x="1042988" y="3212976"/>
            <a:ext cx="6799262" cy="3444875"/>
          </a:xfrm>
        </p:spPr>
        <p:txBody>
          <a:bodyPr/>
          <a:lstStyle/>
          <a:p>
            <a:pPr>
              <a:lnSpc>
                <a:spcPts val="2250"/>
              </a:lnSpc>
              <a:spcBef>
                <a:spcPts val="2000"/>
              </a:spcBef>
              <a:spcAft>
                <a:spcPts val="1000"/>
              </a:spcAft>
            </a:pPr>
            <a:r>
              <a:rPr lang="en-US" sz="2800" dirty="0">
                <a:solidFill>
                  <a:schemeClr val="tx1"/>
                </a:solidFill>
                <a:latin typeface="Calibri" panose="020F0502020204030204" pitchFamily="34" charset="0"/>
              </a:rPr>
              <a:t>Pharmacological </a:t>
            </a:r>
            <a:r>
              <a:rPr lang="en-US" sz="2800" dirty="0" smtClean="0">
                <a:solidFill>
                  <a:schemeClr val="tx1"/>
                </a:solidFill>
                <a:latin typeface="Calibri" panose="020F0502020204030204" pitchFamily="34" charset="0"/>
              </a:rPr>
              <a:t>treatment</a:t>
            </a:r>
          </a:p>
          <a:p>
            <a:pPr>
              <a:lnSpc>
                <a:spcPts val="2250"/>
              </a:lnSpc>
              <a:spcBef>
                <a:spcPts val="2000"/>
              </a:spcBef>
              <a:spcAft>
                <a:spcPts val="1000"/>
              </a:spcAft>
            </a:pPr>
            <a:endParaRPr lang="en-US" sz="2800" dirty="0">
              <a:solidFill>
                <a:schemeClr val="tx1"/>
              </a:solidFill>
              <a:latin typeface="Calibri" panose="020F0502020204030204" pitchFamily="34" charset="0"/>
            </a:endParaRPr>
          </a:p>
          <a:p>
            <a:pPr>
              <a:lnSpc>
                <a:spcPts val="2250"/>
              </a:lnSpc>
              <a:spcBef>
                <a:spcPts val="2000"/>
              </a:spcBef>
              <a:spcAft>
                <a:spcPts val="1000"/>
              </a:spcAft>
            </a:pPr>
            <a:r>
              <a:rPr lang="en-US" sz="2800" dirty="0" smtClean="0">
                <a:solidFill>
                  <a:schemeClr val="tx1"/>
                </a:solidFill>
                <a:latin typeface="Calibri" panose="020F0502020204030204" pitchFamily="34" charset="0"/>
              </a:rPr>
              <a:t>Non-Pharmacological therapies</a:t>
            </a:r>
          </a:p>
          <a:p>
            <a:pPr marL="0" indent="0">
              <a:lnSpc>
                <a:spcPts val="2250"/>
              </a:lnSpc>
              <a:spcBef>
                <a:spcPts val="2000"/>
              </a:spcBef>
              <a:spcAft>
                <a:spcPts val="1000"/>
              </a:spcAft>
              <a:buNone/>
            </a:pPr>
            <a:r>
              <a:rPr lang="en-US" sz="2800" dirty="0">
                <a:solidFill>
                  <a:schemeClr val="tx1"/>
                </a:solidFill>
                <a:latin typeface="Calibri" panose="020F0502020204030204" pitchFamily="34" charset="0"/>
              </a:rPr>
              <a:t> </a:t>
            </a:r>
            <a:r>
              <a:rPr lang="en-US" sz="2800" dirty="0" smtClean="0">
                <a:solidFill>
                  <a:schemeClr val="tx1"/>
                </a:solidFill>
                <a:latin typeface="Calibri" panose="020F0502020204030204" pitchFamily="34" charset="0"/>
              </a:rPr>
              <a:t>- </a:t>
            </a:r>
            <a:r>
              <a:rPr lang="en-US" sz="2000" dirty="0" smtClean="0">
                <a:solidFill>
                  <a:srgbClr val="212121"/>
                </a:solidFill>
                <a:latin typeface="Calibri" panose="020F0502020204030204" pitchFamily="34" charset="0"/>
              </a:rPr>
              <a:t>Cognitive behavior </a:t>
            </a:r>
            <a:r>
              <a:rPr lang="en-US" sz="2000" dirty="0">
                <a:solidFill>
                  <a:srgbClr val="212121"/>
                </a:solidFill>
                <a:latin typeface="Calibri" panose="020F0502020204030204" pitchFamily="34" charset="0"/>
              </a:rPr>
              <a:t>therapy for Insomnia (CBT-I)</a:t>
            </a:r>
            <a:endParaRPr lang="en-US" sz="2000" dirty="0">
              <a:solidFill>
                <a:schemeClr val="tx1"/>
              </a:solidFill>
              <a:latin typeface="Calibri" panose="020F0502020204030204" pitchFamily="34" charset="0"/>
            </a:endParaRPr>
          </a:p>
          <a:p>
            <a:pPr>
              <a:lnSpc>
                <a:spcPts val="2250"/>
              </a:lnSpc>
              <a:spcBef>
                <a:spcPts val="2000"/>
              </a:spcBef>
              <a:spcAft>
                <a:spcPts val="1000"/>
              </a:spcAft>
            </a:pPr>
            <a:endParaRPr lang="en-US" sz="2800" dirty="0">
              <a:solidFill>
                <a:srgbClr val="734126"/>
              </a:solidFill>
              <a:latin typeface="Calibri" panose="020F0502020204030204" pitchFamily="34" charset="0"/>
            </a:endParaRPr>
          </a:p>
          <a:p>
            <a:pPr algn="just"/>
            <a:endParaRPr lang="sr-Latn-RS" altLang="en-US" sz="2000" dirty="0" smtClean="0">
              <a:latin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a:xfrm>
            <a:off x="1042988" y="1916832"/>
            <a:ext cx="6799262" cy="654918"/>
          </a:xfrm>
        </p:spPr>
        <p:txBody>
          <a:bodyPr/>
          <a:lstStyle/>
          <a:p>
            <a:pPr marL="285750" lvl="0" indent="-285750">
              <a:lnSpc>
                <a:spcPts val="2250"/>
              </a:lnSpc>
              <a:spcBef>
                <a:spcPts val="2000"/>
              </a:spcBef>
              <a:spcAft>
                <a:spcPts val="1000"/>
              </a:spcAft>
            </a:pPr>
            <a:r>
              <a:rPr lang="en-US" dirty="0">
                <a:ln>
                  <a:noFill/>
                </a:ln>
                <a:solidFill>
                  <a:srgbClr val="FF0000"/>
                </a:solidFill>
                <a:latin typeface="Calibri" panose="020F0502020204030204" pitchFamily="34" charset="0"/>
                <a:ea typeface="+mn-ea"/>
                <a:cs typeface="+mn-cs"/>
              </a:rPr>
              <a:t>Pharmacological treatment</a:t>
            </a:r>
            <a:r>
              <a:rPr lang="en-US" sz="2800" dirty="0">
                <a:ln>
                  <a:noFill/>
                </a:ln>
                <a:solidFill>
                  <a:srgbClr val="FF0000"/>
                </a:solidFill>
                <a:latin typeface="Calibri" panose="020F0502020204030204" pitchFamily="34" charset="0"/>
                <a:ea typeface="+mn-ea"/>
                <a:cs typeface="+mn-cs"/>
              </a:rPr>
              <a:t/>
            </a:r>
            <a:br>
              <a:rPr lang="en-US" sz="2800" dirty="0">
                <a:ln>
                  <a:noFill/>
                </a:ln>
                <a:solidFill>
                  <a:srgbClr val="FF0000"/>
                </a:solidFill>
                <a:latin typeface="Calibri" panose="020F0502020204030204" pitchFamily="34" charset="0"/>
                <a:ea typeface="+mn-ea"/>
                <a:cs typeface="+mn-cs"/>
              </a:rPr>
            </a:br>
            <a:endParaRPr lang="sr-Latn-RS" altLang="en-US" dirty="0" smtClean="0">
              <a:ln>
                <a:noFill/>
              </a:ln>
              <a:latin typeface="Comic Sans MS" panose="030F0702030302020204" pitchFamily="66" charset="0"/>
            </a:endParaRPr>
          </a:p>
        </p:txBody>
      </p:sp>
      <p:sp>
        <p:nvSpPr>
          <p:cNvPr id="59395" name="Content Placeholder 2"/>
          <p:cNvSpPr>
            <a:spLocks noGrp="1"/>
          </p:cNvSpPr>
          <p:nvPr>
            <p:ph idx="1"/>
          </p:nvPr>
        </p:nvSpPr>
        <p:spPr>
          <a:xfrm>
            <a:off x="1042988" y="2571750"/>
            <a:ext cx="7201420" cy="4086101"/>
          </a:xfrm>
        </p:spPr>
        <p:txBody>
          <a:bodyPr/>
          <a:lstStyle/>
          <a:p>
            <a:pPr marL="0" indent="0">
              <a:lnSpc>
                <a:spcPts val="2250"/>
              </a:lnSpc>
              <a:spcBef>
                <a:spcPts val="2000"/>
              </a:spcBef>
              <a:spcAft>
                <a:spcPts val="1000"/>
              </a:spcAft>
              <a:buNone/>
            </a:pPr>
            <a:r>
              <a:rPr lang="en-US" sz="2800" dirty="0" smtClean="0">
                <a:solidFill>
                  <a:schemeClr val="tx1"/>
                </a:solidFill>
                <a:latin typeface="Calibri" panose="020F0502020204030204" pitchFamily="34" charset="0"/>
              </a:rPr>
              <a:t>-</a:t>
            </a:r>
            <a:r>
              <a:rPr lang="en-US" sz="2000" dirty="0" smtClean="0">
                <a:solidFill>
                  <a:srgbClr val="212121"/>
                </a:solidFill>
                <a:latin typeface="Calibri" panose="020F0502020204030204" pitchFamily="34" charset="0"/>
              </a:rPr>
              <a:t>Benzodiazepine  and benzodiazepine receptor agonists</a:t>
            </a:r>
          </a:p>
          <a:p>
            <a:pPr marL="0" indent="0">
              <a:lnSpc>
                <a:spcPts val="2250"/>
              </a:lnSpc>
              <a:spcBef>
                <a:spcPts val="2000"/>
              </a:spcBef>
              <a:spcAft>
                <a:spcPts val="1000"/>
              </a:spcAft>
              <a:buNone/>
            </a:pPr>
            <a:r>
              <a:rPr lang="en-US" sz="2000" dirty="0" smtClean="0">
                <a:solidFill>
                  <a:srgbClr val="212121"/>
                </a:solidFill>
                <a:latin typeface="Calibri" panose="020F0502020204030204" pitchFamily="34" charset="0"/>
              </a:rPr>
              <a:t>-Sedating antidepressants</a:t>
            </a:r>
          </a:p>
          <a:p>
            <a:pPr marL="0" indent="0">
              <a:lnSpc>
                <a:spcPts val="2250"/>
              </a:lnSpc>
              <a:spcBef>
                <a:spcPts val="2000"/>
              </a:spcBef>
              <a:spcAft>
                <a:spcPts val="1000"/>
              </a:spcAft>
              <a:buNone/>
            </a:pPr>
            <a:r>
              <a:rPr lang="en-US" sz="2000" dirty="0" smtClean="0">
                <a:solidFill>
                  <a:srgbClr val="212121"/>
                </a:solidFill>
                <a:latin typeface="Calibri" panose="020F0502020204030204" pitchFamily="34" charset="0"/>
              </a:rPr>
              <a:t>-Second generation antipsychotics</a:t>
            </a:r>
          </a:p>
          <a:p>
            <a:pPr marL="0" indent="0">
              <a:lnSpc>
                <a:spcPts val="2250"/>
              </a:lnSpc>
              <a:spcBef>
                <a:spcPts val="2000"/>
              </a:spcBef>
              <a:spcAft>
                <a:spcPts val="1000"/>
              </a:spcAft>
              <a:buNone/>
            </a:pPr>
            <a:r>
              <a:rPr lang="en-US" sz="2000" dirty="0" smtClean="0">
                <a:solidFill>
                  <a:srgbClr val="212121"/>
                </a:solidFill>
                <a:latin typeface="Calibri" panose="020F0502020204030204" pitchFamily="34" charset="0"/>
              </a:rPr>
              <a:t>-Antihistaminic</a:t>
            </a:r>
          </a:p>
          <a:p>
            <a:pPr marL="0" indent="0">
              <a:lnSpc>
                <a:spcPts val="2250"/>
              </a:lnSpc>
              <a:spcBef>
                <a:spcPts val="2000"/>
              </a:spcBef>
              <a:spcAft>
                <a:spcPts val="1000"/>
              </a:spcAft>
              <a:buNone/>
            </a:pPr>
            <a:r>
              <a:rPr lang="en-US" sz="2000" dirty="0" smtClean="0">
                <a:solidFill>
                  <a:srgbClr val="212121"/>
                </a:solidFill>
                <a:latin typeface="Calibri" panose="020F0502020204030204" pitchFamily="34" charset="0"/>
              </a:rPr>
              <a:t> -Melatonin </a:t>
            </a:r>
            <a:r>
              <a:rPr lang="en-US" sz="2000" dirty="0">
                <a:solidFill>
                  <a:srgbClr val="212121"/>
                </a:solidFill>
                <a:latin typeface="Calibri" panose="020F0502020204030204" pitchFamily="34" charset="0"/>
              </a:rPr>
              <a:t>and its agonists </a:t>
            </a:r>
            <a:endParaRPr lang="en-US" sz="2000" dirty="0" smtClean="0">
              <a:solidFill>
                <a:srgbClr val="212121"/>
              </a:solidFill>
              <a:latin typeface="Calibri" panose="020F0502020204030204" pitchFamily="34" charset="0"/>
            </a:endParaRPr>
          </a:p>
          <a:p>
            <a:pPr marL="0" indent="0">
              <a:lnSpc>
                <a:spcPts val="2250"/>
              </a:lnSpc>
              <a:spcBef>
                <a:spcPts val="2000"/>
              </a:spcBef>
              <a:spcAft>
                <a:spcPts val="1000"/>
              </a:spcAft>
              <a:buNone/>
            </a:pPr>
            <a:r>
              <a:rPr lang="en-US" sz="2000" dirty="0">
                <a:solidFill>
                  <a:srgbClr val="212121"/>
                </a:solidFill>
                <a:latin typeface="Calibri" panose="020F0502020204030204" pitchFamily="34" charset="0"/>
              </a:rPr>
              <a:t>-</a:t>
            </a:r>
            <a:r>
              <a:rPr lang="en-US" sz="2000" dirty="0" smtClean="0">
                <a:solidFill>
                  <a:srgbClr val="212121"/>
                </a:solidFill>
                <a:latin typeface="Calibri" panose="020F0502020204030204" pitchFamily="34" charset="0"/>
              </a:rPr>
              <a:t>Orexin </a:t>
            </a:r>
            <a:r>
              <a:rPr lang="en-US" sz="2000" dirty="0">
                <a:solidFill>
                  <a:srgbClr val="212121"/>
                </a:solidFill>
                <a:latin typeface="Calibri" panose="020F0502020204030204" pitchFamily="34" charset="0"/>
              </a:rPr>
              <a:t>receptor antagonists</a:t>
            </a:r>
            <a:endParaRPr lang="en-US" sz="2000" dirty="0">
              <a:solidFill>
                <a:srgbClr val="734126"/>
              </a:solidFill>
              <a:latin typeface="Calibri" panose="020F0502020204030204" pitchFamily="34" charset="0"/>
            </a:endParaRPr>
          </a:p>
          <a:p>
            <a:pPr algn="just"/>
            <a:endParaRPr lang="sr-Latn-RS" altLang="en-US" sz="2000" dirty="0" smtClean="0">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4851197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a:xfrm>
            <a:off x="1043608" y="692696"/>
            <a:ext cx="6799262" cy="654918"/>
          </a:xfrm>
        </p:spPr>
        <p:txBody>
          <a:bodyPr/>
          <a:lstStyle/>
          <a:p>
            <a:pPr marL="285750" lvl="0" indent="-285750">
              <a:lnSpc>
                <a:spcPts val="2250"/>
              </a:lnSpc>
              <a:spcBef>
                <a:spcPts val="2000"/>
              </a:spcBef>
              <a:spcAft>
                <a:spcPts val="1000"/>
              </a:spcAft>
            </a:pPr>
            <a:r>
              <a:rPr lang="en-US" dirty="0">
                <a:ln>
                  <a:noFill/>
                </a:ln>
                <a:solidFill>
                  <a:srgbClr val="FF0000"/>
                </a:solidFill>
                <a:latin typeface="Calibri" panose="020F0502020204030204" pitchFamily="34" charset="0"/>
                <a:ea typeface="+mn-ea"/>
                <a:cs typeface="+mn-cs"/>
              </a:rPr>
              <a:t>Pharmacological treatment</a:t>
            </a:r>
            <a:r>
              <a:rPr lang="en-US" sz="2800" dirty="0">
                <a:ln>
                  <a:noFill/>
                </a:ln>
                <a:solidFill>
                  <a:srgbClr val="FF0000"/>
                </a:solidFill>
                <a:latin typeface="Calibri" panose="020F0502020204030204" pitchFamily="34" charset="0"/>
                <a:ea typeface="+mn-ea"/>
                <a:cs typeface="+mn-cs"/>
              </a:rPr>
              <a:t/>
            </a:r>
            <a:br>
              <a:rPr lang="en-US" sz="2800" dirty="0">
                <a:ln>
                  <a:noFill/>
                </a:ln>
                <a:solidFill>
                  <a:srgbClr val="FF0000"/>
                </a:solidFill>
                <a:latin typeface="Calibri" panose="020F0502020204030204" pitchFamily="34" charset="0"/>
                <a:ea typeface="+mn-ea"/>
                <a:cs typeface="+mn-cs"/>
              </a:rPr>
            </a:br>
            <a:endParaRPr lang="sr-Latn-RS" altLang="en-US" dirty="0" smtClean="0">
              <a:ln>
                <a:noFill/>
              </a:ln>
              <a:latin typeface="Comic Sans MS" panose="030F0702030302020204" pitchFamily="66" charset="0"/>
            </a:endParaRPr>
          </a:p>
        </p:txBody>
      </p:sp>
      <p:pic>
        <p:nvPicPr>
          <p:cNvPr id="2" name="Content Placeholder 1"/>
          <p:cNvPicPr>
            <a:picLocks noGrp="1" noChangeAspect="1"/>
          </p:cNvPicPr>
          <p:nvPr>
            <p:ph idx="1"/>
          </p:nvPr>
        </p:nvPicPr>
        <p:blipFill>
          <a:blip r:embed="rId2"/>
          <a:stretch>
            <a:fillRect/>
          </a:stretch>
        </p:blipFill>
        <p:spPr>
          <a:xfrm>
            <a:off x="683568" y="1196752"/>
            <a:ext cx="7776864" cy="5112568"/>
          </a:xfrm>
          <a:prstGeom prst="rect">
            <a:avLst/>
          </a:prstGeom>
        </p:spPr>
      </p:pic>
    </p:spTree>
    <p:extLst>
      <p:ext uri="{BB962C8B-B14F-4D97-AF65-F5344CB8AC3E}">
        <p14:creationId xmlns:p14="http://schemas.microsoft.com/office/powerpoint/2010/main" val="157305245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a:xfrm>
            <a:off x="971550" y="908720"/>
            <a:ext cx="6799263" cy="1152128"/>
          </a:xfrm>
        </p:spPr>
        <p:txBody>
          <a:bodyPr/>
          <a:lstStyle/>
          <a:p>
            <a:pPr lvl="0" algn="l">
              <a:lnSpc>
                <a:spcPts val="2250"/>
              </a:lnSpc>
              <a:spcBef>
                <a:spcPts val="2000"/>
              </a:spcBef>
              <a:spcAft>
                <a:spcPts val="1000"/>
              </a:spcAft>
              <a:buClr>
                <a:srgbClr val="83992A"/>
              </a:buClr>
              <a:buSzPct val="115000"/>
            </a:pPr>
            <a:r>
              <a:rPr lang="en-US" sz="3600" dirty="0" smtClean="0">
                <a:ln>
                  <a:noFill/>
                </a:ln>
                <a:solidFill>
                  <a:srgbClr val="212121"/>
                </a:solidFill>
                <a:latin typeface="Comic Sans MS" panose="030F0702030302020204" pitchFamily="66" charset="0"/>
                <a:ea typeface="+mn-ea"/>
                <a:cs typeface="+mn-cs"/>
              </a:rPr>
              <a:t/>
            </a:r>
            <a:br>
              <a:rPr lang="en-US" sz="3600" dirty="0" smtClean="0">
                <a:ln>
                  <a:noFill/>
                </a:ln>
                <a:solidFill>
                  <a:srgbClr val="212121"/>
                </a:solidFill>
                <a:latin typeface="Comic Sans MS" panose="030F0702030302020204" pitchFamily="66" charset="0"/>
                <a:ea typeface="+mn-ea"/>
                <a:cs typeface="+mn-cs"/>
              </a:rPr>
            </a:br>
            <a:r>
              <a:rPr lang="en-US" sz="3600" dirty="0">
                <a:ln>
                  <a:noFill/>
                </a:ln>
                <a:solidFill>
                  <a:srgbClr val="212121"/>
                </a:solidFill>
                <a:latin typeface="Comic Sans MS" panose="030F0702030302020204" pitchFamily="66" charset="0"/>
                <a:ea typeface="+mn-ea"/>
                <a:cs typeface="+mn-cs"/>
              </a:rPr>
              <a:t/>
            </a:r>
            <a:br>
              <a:rPr lang="en-US" sz="3600" dirty="0">
                <a:ln>
                  <a:noFill/>
                </a:ln>
                <a:solidFill>
                  <a:srgbClr val="212121"/>
                </a:solidFill>
                <a:latin typeface="Comic Sans MS" panose="030F0702030302020204" pitchFamily="66" charset="0"/>
                <a:ea typeface="+mn-ea"/>
                <a:cs typeface="+mn-cs"/>
              </a:rPr>
            </a:br>
            <a:r>
              <a:rPr lang="en-US" sz="3600" dirty="0" smtClean="0">
                <a:ln>
                  <a:noFill/>
                </a:ln>
                <a:solidFill>
                  <a:srgbClr val="FF0000"/>
                </a:solidFill>
                <a:latin typeface="Calibri" panose="020F0502020204030204" pitchFamily="34" charset="0"/>
                <a:ea typeface="+mn-ea"/>
                <a:cs typeface="+mn-cs"/>
              </a:rPr>
              <a:t>Cognitive </a:t>
            </a:r>
            <a:r>
              <a:rPr lang="en-US" sz="3600" dirty="0">
                <a:ln>
                  <a:noFill/>
                </a:ln>
                <a:solidFill>
                  <a:srgbClr val="FF0000"/>
                </a:solidFill>
                <a:latin typeface="Calibri" panose="020F0502020204030204" pitchFamily="34" charset="0"/>
                <a:ea typeface="+mn-ea"/>
                <a:cs typeface="+mn-cs"/>
              </a:rPr>
              <a:t>behavior therapy for </a:t>
            </a:r>
            <a:r>
              <a:rPr lang="en-US" sz="3600" dirty="0" smtClean="0">
                <a:ln>
                  <a:noFill/>
                </a:ln>
                <a:solidFill>
                  <a:srgbClr val="FF0000"/>
                </a:solidFill>
                <a:latin typeface="Calibri" panose="020F0502020204030204" pitchFamily="34" charset="0"/>
                <a:ea typeface="+mn-ea"/>
                <a:cs typeface="+mn-cs"/>
              </a:rPr>
              <a:t/>
            </a:r>
            <a:br>
              <a:rPr lang="en-US" sz="3600" dirty="0" smtClean="0">
                <a:ln>
                  <a:noFill/>
                </a:ln>
                <a:solidFill>
                  <a:srgbClr val="FF0000"/>
                </a:solidFill>
                <a:latin typeface="Calibri" panose="020F0502020204030204" pitchFamily="34" charset="0"/>
                <a:ea typeface="+mn-ea"/>
                <a:cs typeface="+mn-cs"/>
              </a:rPr>
            </a:br>
            <a:r>
              <a:rPr lang="en-US" sz="3600" dirty="0">
                <a:ln>
                  <a:noFill/>
                </a:ln>
                <a:solidFill>
                  <a:srgbClr val="FF0000"/>
                </a:solidFill>
                <a:latin typeface="Calibri" panose="020F0502020204030204" pitchFamily="34" charset="0"/>
                <a:ea typeface="+mn-ea"/>
                <a:cs typeface="+mn-cs"/>
              </a:rPr>
              <a:t/>
            </a:r>
            <a:br>
              <a:rPr lang="en-US" sz="3600" dirty="0">
                <a:ln>
                  <a:noFill/>
                </a:ln>
                <a:solidFill>
                  <a:srgbClr val="FF0000"/>
                </a:solidFill>
                <a:latin typeface="Calibri" panose="020F0502020204030204" pitchFamily="34" charset="0"/>
                <a:ea typeface="+mn-ea"/>
                <a:cs typeface="+mn-cs"/>
              </a:rPr>
            </a:br>
            <a:r>
              <a:rPr lang="en-US" sz="3600" dirty="0" smtClean="0">
                <a:ln>
                  <a:noFill/>
                </a:ln>
                <a:solidFill>
                  <a:srgbClr val="FF0000"/>
                </a:solidFill>
                <a:latin typeface="Calibri" panose="020F0502020204030204" pitchFamily="34" charset="0"/>
                <a:ea typeface="+mn-ea"/>
                <a:cs typeface="+mn-cs"/>
              </a:rPr>
              <a:t>Insomnia </a:t>
            </a:r>
            <a:r>
              <a:rPr lang="en-US" sz="3600" dirty="0">
                <a:ln>
                  <a:noFill/>
                </a:ln>
                <a:solidFill>
                  <a:srgbClr val="FF0000"/>
                </a:solidFill>
                <a:latin typeface="Calibri" panose="020F0502020204030204" pitchFamily="34" charset="0"/>
                <a:ea typeface="+mn-ea"/>
                <a:cs typeface="+mn-cs"/>
              </a:rPr>
              <a:t>(CBT-I)</a:t>
            </a:r>
            <a:r>
              <a:rPr lang="en-US" sz="2000" dirty="0">
                <a:ln>
                  <a:noFill/>
                </a:ln>
                <a:solidFill>
                  <a:prstClr val="black"/>
                </a:solidFill>
                <a:latin typeface="Calibri" panose="020F0502020204030204" pitchFamily="34" charset="0"/>
                <a:ea typeface="+mn-ea"/>
                <a:cs typeface="+mn-cs"/>
              </a:rPr>
              <a:t/>
            </a:r>
            <a:br>
              <a:rPr lang="en-US" sz="2000" dirty="0">
                <a:ln>
                  <a:noFill/>
                </a:ln>
                <a:solidFill>
                  <a:prstClr val="black"/>
                </a:solidFill>
                <a:latin typeface="Calibri" panose="020F0502020204030204" pitchFamily="34" charset="0"/>
                <a:ea typeface="+mn-ea"/>
                <a:cs typeface="+mn-cs"/>
              </a:rPr>
            </a:br>
            <a:r>
              <a:rPr lang="sr-Cyrl-RS" altLang="en-US" sz="3200" b="1" dirty="0" smtClean="0">
                <a:ln>
                  <a:noFill/>
                </a:ln>
              </a:rPr>
              <a:t/>
            </a:r>
            <a:br>
              <a:rPr lang="sr-Cyrl-RS" altLang="en-US" sz="3200" b="1" dirty="0" smtClean="0">
                <a:ln>
                  <a:noFill/>
                </a:ln>
              </a:rPr>
            </a:br>
            <a:endParaRPr lang="sr-Latn-RS" altLang="en-US" sz="3200" dirty="0" smtClean="0">
              <a:ln>
                <a:noFill/>
              </a:ln>
            </a:endParaRPr>
          </a:p>
        </p:txBody>
      </p:sp>
      <p:sp>
        <p:nvSpPr>
          <p:cNvPr id="56323" name="Content Placeholder 2"/>
          <p:cNvSpPr>
            <a:spLocks noGrp="1"/>
          </p:cNvSpPr>
          <p:nvPr>
            <p:ph idx="1"/>
          </p:nvPr>
        </p:nvSpPr>
        <p:spPr>
          <a:xfrm>
            <a:off x="1116013" y="2997200"/>
            <a:ext cx="6799262" cy="3444875"/>
          </a:xfrm>
        </p:spPr>
        <p:txBody>
          <a:bodyPr/>
          <a:lstStyle/>
          <a:p>
            <a:pPr eaLnBrk="1" hangingPunct="1">
              <a:defRPr/>
            </a:pPr>
            <a:r>
              <a:rPr lang="en-US" dirty="0" smtClean="0">
                <a:latin typeface="Calibri" panose="020F0502020204030204" pitchFamily="34" charset="0"/>
              </a:rPr>
              <a:t>Goals:</a:t>
            </a:r>
          </a:p>
          <a:p>
            <a:pPr marL="0" indent="0" eaLnBrk="1" hangingPunct="1">
              <a:buNone/>
              <a:defRPr/>
            </a:pPr>
            <a:r>
              <a:rPr lang="en-US" dirty="0" smtClean="0">
                <a:latin typeface="Calibri" panose="020F0502020204030204" pitchFamily="34" charset="0"/>
              </a:rPr>
              <a:t>-Improving </a:t>
            </a:r>
            <a:r>
              <a:rPr lang="en-US" dirty="0">
                <a:latin typeface="Calibri" panose="020F0502020204030204" pitchFamily="34" charset="0"/>
              </a:rPr>
              <a:t>the quality and/or length of </a:t>
            </a:r>
            <a:r>
              <a:rPr lang="en-US" dirty="0" smtClean="0">
                <a:latin typeface="Calibri" panose="020F0502020204030204" pitchFamily="34" charset="0"/>
              </a:rPr>
              <a:t>sleep</a:t>
            </a:r>
          </a:p>
          <a:p>
            <a:pPr marL="0" indent="0" eaLnBrk="1" hangingPunct="1">
              <a:buNone/>
              <a:defRPr/>
            </a:pPr>
            <a:r>
              <a:rPr lang="en-US" dirty="0" smtClean="0">
                <a:latin typeface="Calibri" panose="020F0502020204030204" pitchFamily="34" charset="0"/>
              </a:rPr>
              <a:t>-Reduction </a:t>
            </a:r>
            <a:r>
              <a:rPr lang="en-US" dirty="0">
                <a:latin typeface="Calibri" panose="020F0502020204030204" pitchFamily="34" charset="0"/>
              </a:rPr>
              <a:t>of daily problems associated with insomnia - increasing energy levels, attention and solving memory problems, cognitive dysfunction, fatigue or somatic </a:t>
            </a:r>
            <a:r>
              <a:rPr lang="en-US" dirty="0" smtClean="0">
                <a:latin typeface="Calibri" panose="020F0502020204030204" pitchFamily="34" charset="0"/>
              </a:rPr>
              <a:t>symptoms</a:t>
            </a:r>
            <a:endParaRPr lang="sr-Latn-R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Rot="1" noChangeArrowheads="1"/>
          </p:cNvSpPr>
          <p:nvPr>
            <p:ph type="title"/>
          </p:nvPr>
        </p:nvSpPr>
        <p:spPr>
          <a:xfrm>
            <a:off x="1042988" y="1484784"/>
            <a:ext cx="6799262" cy="1086966"/>
          </a:xfrm>
        </p:spPr>
        <p:txBody>
          <a:bodyPr/>
          <a:lstStyle/>
          <a:p>
            <a:pPr marL="285750" lvl="0" indent="-285750" eaLnBrk="1" hangingPunct="1">
              <a:lnSpc>
                <a:spcPct val="90000"/>
              </a:lnSpc>
              <a:spcBef>
                <a:spcPct val="20000"/>
              </a:spcBef>
              <a:spcAft>
                <a:spcPts val="600"/>
              </a:spcAft>
            </a:pPr>
            <a:r>
              <a:rPr lang="en-US" b="1" dirty="0">
                <a:ln>
                  <a:noFill/>
                </a:ln>
                <a:solidFill>
                  <a:srgbClr val="FF0000"/>
                </a:solidFill>
                <a:latin typeface="Comic Sans MS" panose="030F0702030302020204" pitchFamily="66" charset="0"/>
                <a:ea typeface="+mn-ea"/>
                <a:cs typeface="+mn-cs"/>
              </a:rPr>
              <a:t>Hypersomnia</a:t>
            </a:r>
          </a:p>
        </p:txBody>
      </p:sp>
      <p:sp>
        <p:nvSpPr>
          <p:cNvPr id="67587" name="Rectangle 3"/>
          <p:cNvSpPr>
            <a:spLocks noGrp="1" noRot="1" noChangeArrowheads="1"/>
          </p:cNvSpPr>
          <p:nvPr>
            <p:ph idx="1"/>
          </p:nvPr>
        </p:nvSpPr>
        <p:spPr>
          <a:xfrm>
            <a:off x="1176338" y="2708920"/>
            <a:ext cx="6799262" cy="3660130"/>
          </a:xfrm>
        </p:spPr>
        <p:txBody>
          <a:bodyPr/>
          <a:lstStyle/>
          <a:p>
            <a:pPr eaLnBrk="1" hangingPunct="1">
              <a:lnSpc>
                <a:spcPct val="90000"/>
              </a:lnSpc>
            </a:pPr>
            <a:r>
              <a:rPr lang="en-US" dirty="0">
                <a:solidFill>
                  <a:srgbClr val="555555"/>
                </a:solidFill>
                <a:latin typeface="Calibri" panose="020F0502020204030204" pitchFamily="34" charset="0"/>
              </a:rPr>
              <a:t>Hypersomnia is a condition in which you feel extreme daytime sleepiness despite getting sleep that should be adequate (or more than adequate</a:t>
            </a:r>
            <a:r>
              <a:rPr lang="en-US" dirty="0" smtClean="0">
                <a:solidFill>
                  <a:srgbClr val="555555"/>
                </a:solidFill>
                <a:latin typeface="Calibri" panose="020F0502020204030204" pitchFamily="34" charset="0"/>
              </a:rPr>
              <a:t>)</a:t>
            </a:r>
          </a:p>
          <a:p>
            <a:pPr marL="0" indent="0" eaLnBrk="1" hangingPunct="1">
              <a:lnSpc>
                <a:spcPct val="90000"/>
              </a:lnSpc>
              <a:buNone/>
            </a:pPr>
            <a:r>
              <a:rPr lang="en-US" dirty="0" smtClean="0">
                <a:solidFill>
                  <a:srgbClr val="555555"/>
                </a:solidFill>
                <a:latin typeface="Calibri" panose="020F0502020204030204" pitchFamily="34" charset="0"/>
              </a:rPr>
              <a:t>   - fall </a:t>
            </a:r>
            <a:r>
              <a:rPr lang="en-US" dirty="0">
                <a:solidFill>
                  <a:srgbClr val="555555"/>
                </a:solidFill>
                <a:latin typeface="Calibri" panose="020F0502020204030204" pitchFamily="34" charset="0"/>
              </a:rPr>
              <a:t>asleep several times during the </a:t>
            </a:r>
            <a:r>
              <a:rPr lang="en-US" dirty="0" smtClean="0">
                <a:solidFill>
                  <a:srgbClr val="555555"/>
                </a:solidFill>
                <a:latin typeface="Calibri" panose="020F0502020204030204" pitchFamily="34" charset="0"/>
              </a:rPr>
              <a:t>day</a:t>
            </a:r>
          </a:p>
          <a:p>
            <a:pPr marL="0" indent="0" eaLnBrk="1" hangingPunct="1">
              <a:lnSpc>
                <a:spcPct val="90000"/>
              </a:lnSpc>
              <a:buNone/>
            </a:pPr>
            <a:r>
              <a:rPr lang="en-US" dirty="0" smtClean="0">
                <a:solidFill>
                  <a:srgbClr val="555555"/>
                </a:solidFill>
                <a:latin typeface="Calibri" panose="020F0502020204030204" pitchFamily="34" charset="0"/>
              </a:rPr>
              <a:t>   - affects ability </a:t>
            </a:r>
            <a:r>
              <a:rPr lang="en-US" dirty="0">
                <a:solidFill>
                  <a:srgbClr val="555555"/>
                </a:solidFill>
                <a:latin typeface="Calibri" panose="020F0502020204030204" pitchFamily="34" charset="0"/>
              </a:rPr>
              <a:t>to function at work and </a:t>
            </a:r>
            <a:r>
              <a:rPr lang="en-US" dirty="0" smtClean="0">
                <a:solidFill>
                  <a:srgbClr val="555555"/>
                </a:solidFill>
                <a:latin typeface="Calibri" panose="020F0502020204030204" pitchFamily="34" charset="0"/>
              </a:rPr>
              <a:t>socially</a:t>
            </a:r>
          </a:p>
          <a:p>
            <a:pPr marL="0" indent="0" eaLnBrk="1" hangingPunct="1">
              <a:lnSpc>
                <a:spcPct val="90000"/>
              </a:lnSpc>
              <a:buNone/>
            </a:pPr>
            <a:r>
              <a:rPr lang="en-US" dirty="0">
                <a:solidFill>
                  <a:srgbClr val="555555"/>
                </a:solidFill>
                <a:latin typeface="Calibri" panose="020F0502020204030204" pitchFamily="34" charset="0"/>
              </a:rPr>
              <a:t> </a:t>
            </a:r>
            <a:r>
              <a:rPr lang="en-US" dirty="0" smtClean="0">
                <a:solidFill>
                  <a:srgbClr val="555555"/>
                </a:solidFill>
                <a:latin typeface="Calibri" panose="020F0502020204030204" pitchFamily="34" charset="0"/>
              </a:rPr>
              <a:t>  - </a:t>
            </a:r>
            <a:r>
              <a:rPr lang="en-US" dirty="0">
                <a:solidFill>
                  <a:srgbClr val="555555"/>
                </a:solidFill>
                <a:latin typeface="Calibri" panose="020F0502020204030204" pitchFamily="34" charset="0"/>
              </a:rPr>
              <a:t>affects your quality of life </a:t>
            </a:r>
          </a:p>
          <a:p>
            <a:pPr marL="0" indent="0" eaLnBrk="1" hangingPunct="1">
              <a:lnSpc>
                <a:spcPct val="90000"/>
              </a:lnSpc>
              <a:buNone/>
            </a:pPr>
            <a:r>
              <a:rPr lang="en-US" dirty="0" smtClean="0">
                <a:solidFill>
                  <a:srgbClr val="555555"/>
                </a:solidFill>
                <a:latin typeface="Calibri" panose="020F0502020204030204" pitchFamily="34" charset="0"/>
              </a:rPr>
              <a:t>   - increases </a:t>
            </a:r>
            <a:r>
              <a:rPr lang="en-US" dirty="0">
                <a:solidFill>
                  <a:srgbClr val="555555"/>
                </a:solidFill>
                <a:latin typeface="Calibri" panose="020F0502020204030204" pitchFamily="34" charset="0"/>
              </a:rPr>
              <a:t>your chance of </a:t>
            </a:r>
            <a:r>
              <a:rPr lang="en-US" dirty="0" smtClean="0">
                <a:solidFill>
                  <a:srgbClr val="555555"/>
                </a:solidFill>
                <a:latin typeface="Calibri" panose="020F0502020204030204" pitchFamily="34" charset="0"/>
              </a:rPr>
              <a:t>accidents</a:t>
            </a:r>
            <a:endParaRPr lang="en-US" altLang="en-US" dirty="0" smtClean="0">
              <a:latin typeface="Calibri" panose="020F0502020204030204" pitchFamily="34"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p:cNvSpPr>
            <a:spLocks noGrp="1"/>
          </p:cNvSpPr>
          <p:nvPr>
            <p:ph type="title"/>
          </p:nvPr>
        </p:nvSpPr>
        <p:spPr>
          <a:xfrm>
            <a:off x="971550" y="1844824"/>
            <a:ext cx="6799263" cy="799951"/>
          </a:xfrm>
        </p:spPr>
        <p:txBody>
          <a:bodyPr/>
          <a:lstStyle/>
          <a:p>
            <a:r>
              <a:rPr lang="en-US" b="1" dirty="0">
                <a:ln>
                  <a:noFill/>
                </a:ln>
                <a:solidFill>
                  <a:srgbClr val="FF0000"/>
                </a:solidFill>
                <a:latin typeface="Comic Sans MS" panose="030F0702030302020204" pitchFamily="66" charset="0"/>
              </a:rPr>
              <a:t>Hypersomnia</a:t>
            </a:r>
            <a:r>
              <a:rPr lang="sr-Cyrl-RS" altLang="en-US" dirty="0" smtClean="0">
                <a:ln>
                  <a:noFill/>
                </a:ln>
                <a:latin typeface="Times New Roman" panose="02020603050405020304" pitchFamily="18" charset="0"/>
                <a:cs typeface="Times New Roman" panose="02020603050405020304" pitchFamily="18" charset="0"/>
              </a:rPr>
              <a:t/>
            </a:r>
            <a:br>
              <a:rPr lang="sr-Cyrl-RS" altLang="en-US" dirty="0" smtClean="0">
                <a:ln>
                  <a:noFill/>
                </a:ln>
                <a:latin typeface="Times New Roman" panose="02020603050405020304" pitchFamily="18" charset="0"/>
                <a:cs typeface="Times New Roman" panose="02020603050405020304" pitchFamily="18" charset="0"/>
              </a:rPr>
            </a:br>
            <a:endParaRPr lang="sr-Latn-RS" altLang="en-US" dirty="0" smtClean="0">
              <a:ln>
                <a:noFill/>
              </a:ln>
            </a:endParaRPr>
          </a:p>
        </p:txBody>
      </p:sp>
      <p:sp>
        <p:nvSpPr>
          <p:cNvPr id="68611" name="Content Placeholder 2"/>
          <p:cNvSpPr>
            <a:spLocks noGrp="1"/>
          </p:cNvSpPr>
          <p:nvPr>
            <p:ph idx="1"/>
          </p:nvPr>
        </p:nvSpPr>
        <p:spPr>
          <a:xfrm>
            <a:off x="1116013" y="3068638"/>
            <a:ext cx="6799262" cy="3444875"/>
          </a:xfrm>
        </p:spPr>
        <p:txBody>
          <a:bodyPr/>
          <a:lstStyle/>
          <a:p>
            <a:pPr marL="457200" lvl="0" indent="-457200" eaLnBrk="1" hangingPunct="1">
              <a:buClr>
                <a:srgbClr val="83992A"/>
              </a:buClr>
              <a:buFont typeface="+mj-lt"/>
              <a:buAutoNum type="arabicPeriod"/>
              <a:defRPr/>
            </a:pPr>
            <a:r>
              <a:rPr lang="en-US" altLang="en-US" b="1" dirty="0" smtClean="0">
                <a:latin typeface="Calibri" panose="020F0502020204030204" pitchFamily="34" charset="0"/>
                <a:cs typeface="Times New Roman" panose="02020603050405020304" pitchFamily="18" charset="0"/>
              </a:rPr>
              <a:t>Obstructive </a:t>
            </a:r>
            <a:r>
              <a:rPr lang="en-US" altLang="en-US" b="1" dirty="0">
                <a:latin typeface="Calibri" panose="020F0502020204030204" pitchFamily="34" charset="0"/>
                <a:cs typeface="Times New Roman" panose="02020603050405020304" pitchFamily="18" charset="0"/>
              </a:rPr>
              <a:t>sleep apnea</a:t>
            </a:r>
            <a:endParaRPr lang="sr-Cyrl-RS" altLang="en-US" b="1" dirty="0">
              <a:latin typeface="Calibri" panose="020F0502020204030204" pitchFamily="34" charset="0"/>
              <a:cs typeface="Times New Roman" panose="02020603050405020304" pitchFamily="18" charset="0"/>
            </a:endParaRPr>
          </a:p>
          <a:p>
            <a:pPr marL="457200" lvl="0" indent="-457200" eaLnBrk="1" hangingPunct="1">
              <a:buClr>
                <a:srgbClr val="83992A"/>
              </a:buClr>
              <a:buFont typeface="+mj-lt"/>
              <a:buAutoNum type="arabicPeriod"/>
              <a:defRPr/>
            </a:pPr>
            <a:r>
              <a:rPr lang="en-US" altLang="en-US" b="1" dirty="0">
                <a:latin typeface="Calibri" panose="020F0502020204030204" pitchFamily="34" charset="0"/>
                <a:cs typeface="Times New Roman" panose="02020603050405020304" pitchFamily="18" charset="0"/>
              </a:rPr>
              <a:t>Restless legs syndrome</a:t>
            </a:r>
            <a:endParaRPr lang="sr-Cyrl-RS" altLang="en-US" b="1" dirty="0">
              <a:latin typeface="Calibri" panose="020F0502020204030204" pitchFamily="34" charset="0"/>
              <a:cs typeface="Times New Roman" panose="02020603050405020304" pitchFamily="18" charset="0"/>
            </a:endParaRPr>
          </a:p>
          <a:p>
            <a:pPr marL="457200" lvl="0" indent="-457200" eaLnBrk="1" hangingPunct="1">
              <a:buClr>
                <a:srgbClr val="83992A"/>
              </a:buClr>
              <a:buFont typeface="+mj-lt"/>
              <a:buAutoNum type="arabicPeriod"/>
              <a:defRPr/>
            </a:pPr>
            <a:r>
              <a:rPr lang="en-US" altLang="en-US" b="1" dirty="0">
                <a:latin typeface="Calibri" panose="020F0502020204030204" pitchFamily="34" charset="0"/>
                <a:cs typeface="Times New Roman" panose="02020603050405020304" pitchFamily="18" charset="0"/>
              </a:rPr>
              <a:t>Narcolepsy</a:t>
            </a:r>
          </a:p>
          <a:p>
            <a:pPr marL="457200" lvl="0" indent="-457200" eaLnBrk="1" hangingPunct="1">
              <a:buClr>
                <a:srgbClr val="83992A"/>
              </a:buClr>
              <a:buFont typeface="+mj-lt"/>
              <a:buAutoNum type="arabicPeriod"/>
              <a:defRPr/>
            </a:pPr>
            <a:r>
              <a:rPr lang="en-US" b="1" dirty="0">
                <a:solidFill>
                  <a:prstClr val="black"/>
                </a:solidFill>
                <a:latin typeface="Calibri" panose="020F0502020204030204" pitchFamily="34" charset="0"/>
              </a:rPr>
              <a:t>Central disorders of hyper somnolence</a:t>
            </a:r>
            <a:endParaRPr lang="en-US" altLang="en-US" b="1" dirty="0">
              <a:solidFill>
                <a:prstClr val="black"/>
              </a:solidFill>
              <a:latin typeface="Calibri" panose="020F0502020204030204" pitchFamily="34" charset="0"/>
              <a:cs typeface="Times New Roman" panose="02020603050405020304" pitchFamily="18" charset="0"/>
            </a:endParaRPr>
          </a:p>
          <a:p>
            <a:endParaRPr lang="sr-Latn-RS" altLang="en-US" dirty="0"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Rot="1" noChangeArrowheads="1"/>
          </p:cNvSpPr>
          <p:nvPr>
            <p:ph type="title"/>
          </p:nvPr>
        </p:nvSpPr>
        <p:spPr>
          <a:xfrm>
            <a:off x="-468313" y="1341438"/>
            <a:ext cx="9117013" cy="952500"/>
          </a:xfrm>
        </p:spPr>
        <p:txBody>
          <a:bodyPr/>
          <a:lstStyle/>
          <a:p>
            <a:pPr lvl="0" algn="l" eaLnBrk="1" hangingPunct="1">
              <a:spcBef>
                <a:spcPct val="20000"/>
              </a:spcBef>
              <a:spcAft>
                <a:spcPts val="600"/>
              </a:spcAft>
              <a:buClr>
                <a:srgbClr val="83992A"/>
              </a:buClr>
              <a:buSzPct val="115000"/>
              <a:defRPr/>
            </a:pPr>
            <a:r>
              <a:rPr lang="en-US" altLang="en-US" sz="2400" b="1" dirty="0" smtClean="0">
                <a:ln>
                  <a:noFill/>
                </a:ln>
                <a:latin typeface="Calibri" panose="020F0502020204030204" pitchFamily="34" charset="0"/>
                <a:ea typeface="+mn-ea"/>
                <a:cs typeface="Times New Roman" panose="02020603050405020304" pitchFamily="18" charset="0"/>
              </a:rPr>
              <a:t>                               </a:t>
            </a:r>
            <a:br>
              <a:rPr lang="en-US" altLang="en-US" sz="2400" b="1" dirty="0" smtClean="0">
                <a:ln>
                  <a:noFill/>
                </a:ln>
                <a:latin typeface="Calibri" panose="020F0502020204030204" pitchFamily="34" charset="0"/>
                <a:ea typeface="+mn-ea"/>
                <a:cs typeface="Times New Roman" panose="02020603050405020304" pitchFamily="18" charset="0"/>
              </a:rPr>
            </a:br>
            <a:r>
              <a:rPr lang="en-US" altLang="en-US" sz="2400" b="1" dirty="0">
                <a:ln>
                  <a:noFill/>
                </a:ln>
                <a:latin typeface="Calibri" panose="020F0502020204030204" pitchFamily="34" charset="0"/>
                <a:ea typeface="+mn-ea"/>
                <a:cs typeface="Times New Roman" panose="02020603050405020304" pitchFamily="18" charset="0"/>
              </a:rPr>
              <a:t/>
            </a:r>
            <a:br>
              <a:rPr lang="en-US" altLang="en-US" sz="2400" b="1" dirty="0">
                <a:ln>
                  <a:noFill/>
                </a:ln>
                <a:latin typeface="Calibri" panose="020F0502020204030204" pitchFamily="34" charset="0"/>
                <a:ea typeface="+mn-ea"/>
                <a:cs typeface="Times New Roman" panose="02020603050405020304" pitchFamily="18" charset="0"/>
              </a:rPr>
            </a:br>
            <a:r>
              <a:rPr lang="en-US" altLang="en-US" sz="2400" b="1" dirty="0" smtClean="0">
                <a:ln>
                  <a:noFill/>
                </a:ln>
                <a:latin typeface="Calibri" panose="020F0502020204030204" pitchFamily="34" charset="0"/>
                <a:ea typeface="+mn-ea"/>
                <a:cs typeface="Times New Roman" panose="02020603050405020304" pitchFamily="18" charset="0"/>
              </a:rPr>
              <a:t>                                </a:t>
            </a:r>
            <a:r>
              <a:rPr lang="en-US" altLang="en-US" sz="3600" b="1" dirty="0" smtClean="0">
                <a:ln>
                  <a:noFill/>
                </a:ln>
                <a:solidFill>
                  <a:srgbClr val="FF0000"/>
                </a:solidFill>
                <a:latin typeface="Comic Sans MS" panose="030F0702030302020204" pitchFamily="66" charset="0"/>
                <a:ea typeface="+mn-ea"/>
                <a:cs typeface="Times New Roman" panose="02020603050405020304" pitchFamily="18" charset="0"/>
              </a:rPr>
              <a:t>Obstructive </a:t>
            </a:r>
            <a:r>
              <a:rPr lang="en-US" altLang="en-US" sz="3600" b="1" dirty="0">
                <a:ln>
                  <a:noFill/>
                </a:ln>
                <a:solidFill>
                  <a:srgbClr val="FF0000"/>
                </a:solidFill>
                <a:latin typeface="Comic Sans MS" panose="030F0702030302020204" pitchFamily="66" charset="0"/>
                <a:ea typeface="+mn-ea"/>
                <a:cs typeface="Times New Roman" panose="02020603050405020304" pitchFamily="18" charset="0"/>
              </a:rPr>
              <a:t>sleep apnea</a:t>
            </a:r>
            <a:r>
              <a:rPr lang="sr-Cyrl-RS" altLang="en-US" sz="2400" b="1" dirty="0">
                <a:ln>
                  <a:noFill/>
                </a:ln>
                <a:latin typeface="Calibri" panose="020F0502020204030204" pitchFamily="34" charset="0"/>
                <a:ea typeface="+mn-ea"/>
                <a:cs typeface="Times New Roman" panose="02020603050405020304" pitchFamily="18" charset="0"/>
              </a:rPr>
              <a:t/>
            </a:r>
            <a:br>
              <a:rPr lang="sr-Cyrl-RS" altLang="en-US" sz="2400" b="1" dirty="0">
                <a:ln>
                  <a:noFill/>
                </a:ln>
                <a:latin typeface="Calibri" panose="020F0502020204030204" pitchFamily="34" charset="0"/>
                <a:ea typeface="+mn-ea"/>
                <a:cs typeface="Times New Roman" panose="02020603050405020304" pitchFamily="18" charset="0"/>
              </a:rPr>
            </a:br>
            <a:r>
              <a:rPr lang="sr-Latn-CS" altLang="en-US" dirty="0" smtClean="0">
                <a:ln>
                  <a:noFill/>
                </a:ln>
                <a:latin typeface="Comic Sans MS" panose="030F0702030302020204" pitchFamily="66" charset="0"/>
              </a:rPr>
              <a:t> </a:t>
            </a:r>
            <a:endParaRPr lang="en-US" altLang="en-US" dirty="0" smtClean="0">
              <a:ln>
                <a:noFill/>
              </a:ln>
              <a:latin typeface="Comic Sans MS" panose="030F0702030302020204" pitchFamily="66" charset="0"/>
            </a:endParaRPr>
          </a:p>
        </p:txBody>
      </p:sp>
      <p:sp>
        <p:nvSpPr>
          <p:cNvPr id="69635" name="Rectangle 3"/>
          <p:cNvSpPr>
            <a:spLocks noGrp="1" noRot="1" noChangeArrowheads="1"/>
          </p:cNvSpPr>
          <p:nvPr>
            <p:ph idx="1"/>
          </p:nvPr>
        </p:nvSpPr>
        <p:spPr>
          <a:xfrm>
            <a:off x="827088" y="2852738"/>
            <a:ext cx="7633344" cy="5445125"/>
          </a:xfrm>
        </p:spPr>
        <p:txBody>
          <a:bodyPr/>
          <a:lstStyle/>
          <a:p>
            <a:pPr eaLnBrk="1" hangingPunct="1">
              <a:buFont typeface="Wingdings" panose="05000000000000000000" pitchFamily="2" charset="2"/>
              <a:buNone/>
            </a:pPr>
            <a:r>
              <a:rPr lang="en-US" dirty="0" smtClean="0">
                <a:solidFill>
                  <a:srgbClr val="000000"/>
                </a:solidFill>
                <a:latin typeface="Calibri" panose="020F0502020204030204" pitchFamily="34" charset="0"/>
              </a:rPr>
              <a:t>    Obstructive </a:t>
            </a:r>
            <a:r>
              <a:rPr lang="en-US" dirty="0">
                <a:solidFill>
                  <a:srgbClr val="000000"/>
                </a:solidFill>
                <a:latin typeface="Calibri" panose="020F0502020204030204" pitchFamily="34" charset="0"/>
              </a:rPr>
              <a:t>sleep apnea occurs when your </a:t>
            </a:r>
            <a:r>
              <a:rPr lang="en-US" dirty="0" smtClean="0">
                <a:solidFill>
                  <a:srgbClr val="000000"/>
                </a:solidFill>
                <a:latin typeface="Calibri" panose="020F0502020204030204" pitchFamily="34" charset="0"/>
              </a:rPr>
              <a:t>breathing is interrupted </a:t>
            </a:r>
            <a:r>
              <a:rPr lang="en-US" dirty="0">
                <a:solidFill>
                  <a:srgbClr val="000000"/>
                </a:solidFill>
                <a:latin typeface="Calibri" panose="020F0502020204030204" pitchFamily="34" charset="0"/>
              </a:rPr>
              <a:t>during sleep, for longer than 10 seconds at least 5 times per hour (on average) throughout your sleep period.</a:t>
            </a:r>
            <a:endParaRPr lang="sr-Latn-CS" altLang="en-US" dirty="0" smtClean="0">
              <a:latin typeface="Calibri" panose="020F0502020204030204" pitchFamily="34"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Rot="1" noChangeArrowheads="1"/>
          </p:cNvSpPr>
          <p:nvPr>
            <p:ph type="title"/>
          </p:nvPr>
        </p:nvSpPr>
        <p:spPr>
          <a:xfrm>
            <a:off x="-468313" y="1341438"/>
            <a:ext cx="9117013" cy="952500"/>
          </a:xfrm>
        </p:spPr>
        <p:txBody>
          <a:bodyPr/>
          <a:lstStyle/>
          <a:p>
            <a:pPr lvl="0" algn="l" eaLnBrk="1" hangingPunct="1">
              <a:spcBef>
                <a:spcPct val="20000"/>
              </a:spcBef>
              <a:spcAft>
                <a:spcPts val="600"/>
              </a:spcAft>
              <a:buClr>
                <a:srgbClr val="83992A"/>
              </a:buClr>
              <a:buSzPct val="115000"/>
              <a:defRPr/>
            </a:pPr>
            <a:r>
              <a:rPr lang="en-US" altLang="en-US" sz="2400" b="1" dirty="0" smtClean="0">
                <a:ln>
                  <a:noFill/>
                </a:ln>
                <a:latin typeface="Calibri" panose="020F0502020204030204" pitchFamily="34" charset="0"/>
                <a:ea typeface="+mn-ea"/>
                <a:cs typeface="Times New Roman" panose="02020603050405020304" pitchFamily="18" charset="0"/>
              </a:rPr>
              <a:t>                               </a:t>
            </a:r>
            <a:br>
              <a:rPr lang="en-US" altLang="en-US" sz="2400" b="1" dirty="0" smtClean="0">
                <a:ln>
                  <a:noFill/>
                </a:ln>
                <a:latin typeface="Calibri" panose="020F0502020204030204" pitchFamily="34" charset="0"/>
                <a:ea typeface="+mn-ea"/>
                <a:cs typeface="Times New Roman" panose="02020603050405020304" pitchFamily="18" charset="0"/>
              </a:rPr>
            </a:br>
            <a:r>
              <a:rPr lang="en-US" altLang="en-US" sz="2400" b="1" dirty="0">
                <a:ln>
                  <a:noFill/>
                </a:ln>
                <a:latin typeface="Calibri" panose="020F0502020204030204" pitchFamily="34" charset="0"/>
                <a:ea typeface="+mn-ea"/>
                <a:cs typeface="Times New Roman" panose="02020603050405020304" pitchFamily="18" charset="0"/>
              </a:rPr>
              <a:t/>
            </a:r>
            <a:br>
              <a:rPr lang="en-US" altLang="en-US" sz="2400" b="1" dirty="0">
                <a:ln>
                  <a:noFill/>
                </a:ln>
                <a:latin typeface="Calibri" panose="020F0502020204030204" pitchFamily="34" charset="0"/>
                <a:ea typeface="+mn-ea"/>
                <a:cs typeface="Times New Roman" panose="02020603050405020304" pitchFamily="18" charset="0"/>
              </a:rPr>
            </a:br>
            <a:r>
              <a:rPr lang="en-US" altLang="en-US" sz="2400" b="1" dirty="0" smtClean="0">
                <a:ln>
                  <a:noFill/>
                </a:ln>
                <a:latin typeface="Calibri" panose="020F0502020204030204" pitchFamily="34" charset="0"/>
                <a:ea typeface="+mn-ea"/>
                <a:cs typeface="Times New Roman" panose="02020603050405020304" pitchFamily="18" charset="0"/>
              </a:rPr>
              <a:t>                                </a:t>
            </a:r>
            <a:r>
              <a:rPr lang="en-US" altLang="en-US" sz="3600" b="1" dirty="0" smtClean="0">
                <a:ln>
                  <a:noFill/>
                </a:ln>
                <a:solidFill>
                  <a:srgbClr val="FF0000"/>
                </a:solidFill>
                <a:latin typeface="Comic Sans MS" panose="030F0702030302020204" pitchFamily="66" charset="0"/>
                <a:ea typeface="+mn-ea"/>
                <a:cs typeface="Times New Roman" panose="02020603050405020304" pitchFamily="18" charset="0"/>
              </a:rPr>
              <a:t>Obstructive </a:t>
            </a:r>
            <a:r>
              <a:rPr lang="en-US" altLang="en-US" sz="3600" b="1" dirty="0">
                <a:ln>
                  <a:noFill/>
                </a:ln>
                <a:solidFill>
                  <a:srgbClr val="FF0000"/>
                </a:solidFill>
                <a:latin typeface="Comic Sans MS" panose="030F0702030302020204" pitchFamily="66" charset="0"/>
                <a:ea typeface="+mn-ea"/>
                <a:cs typeface="Times New Roman" panose="02020603050405020304" pitchFamily="18" charset="0"/>
              </a:rPr>
              <a:t>sleep apnea</a:t>
            </a:r>
            <a:r>
              <a:rPr lang="sr-Cyrl-RS" altLang="en-US" sz="2400" b="1" dirty="0">
                <a:ln>
                  <a:noFill/>
                </a:ln>
                <a:latin typeface="Calibri" panose="020F0502020204030204" pitchFamily="34" charset="0"/>
                <a:ea typeface="+mn-ea"/>
                <a:cs typeface="Times New Roman" panose="02020603050405020304" pitchFamily="18" charset="0"/>
              </a:rPr>
              <a:t/>
            </a:r>
            <a:br>
              <a:rPr lang="sr-Cyrl-RS" altLang="en-US" sz="2400" b="1" dirty="0">
                <a:ln>
                  <a:noFill/>
                </a:ln>
                <a:latin typeface="Calibri" panose="020F0502020204030204" pitchFamily="34" charset="0"/>
                <a:ea typeface="+mn-ea"/>
                <a:cs typeface="Times New Roman" panose="02020603050405020304" pitchFamily="18" charset="0"/>
              </a:rPr>
            </a:br>
            <a:r>
              <a:rPr lang="sr-Latn-CS" altLang="en-US" dirty="0" smtClean="0">
                <a:ln>
                  <a:noFill/>
                </a:ln>
                <a:latin typeface="Comic Sans MS" panose="030F0702030302020204" pitchFamily="66" charset="0"/>
              </a:rPr>
              <a:t> </a:t>
            </a:r>
            <a:endParaRPr lang="en-US" altLang="en-US" dirty="0" smtClean="0">
              <a:ln>
                <a:noFill/>
              </a:ln>
              <a:latin typeface="Comic Sans MS" panose="030F0702030302020204" pitchFamily="66" charset="0"/>
            </a:endParaRPr>
          </a:p>
        </p:txBody>
      </p:sp>
      <p:sp>
        <p:nvSpPr>
          <p:cNvPr id="69635" name="Rectangle 3"/>
          <p:cNvSpPr>
            <a:spLocks noGrp="1" noRot="1" noChangeArrowheads="1"/>
          </p:cNvSpPr>
          <p:nvPr>
            <p:ph idx="1"/>
          </p:nvPr>
        </p:nvSpPr>
        <p:spPr>
          <a:xfrm>
            <a:off x="827088" y="2852738"/>
            <a:ext cx="9144000" cy="5445125"/>
          </a:xfrm>
        </p:spPr>
        <p:txBody>
          <a:bodyPr/>
          <a:lstStyle/>
          <a:p>
            <a:pPr eaLnBrk="1" hangingPunct="1">
              <a:buFont typeface="Wingdings" panose="05000000000000000000" pitchFamily="2" charset="2"/>
              <a:buNone/>
            </a:pPr>
            <a:r>
              <a:rPr lang="en-US" altLang="en-US" dirty="0">
                <a:latin typeface="Calibri" panose="020F0502020204030204" pitchFamily="34" charset="0"/>
              </a:rPr>
              <a:t>4% of the population, obese </a:t>
            </a:r>
            <a:r>
              <a:rPr lang="en-US" altLang="en-US" dirty="0" smtClean="0">
                <a:latin typeface="Calibri" panose="020F0502020204030204" pitchFamily="34" charset="0"/>
              </a:rPr>
              <a:t>elderly</a:t>
            </a:r>
          </a:p>
          <a:p>
            <a:pPr eaLnBrk="1" hangingPunct="1">
              <a:buFont typeface="Wingdings" panose="05000000000000000000" pitchFamily="2" charset="2"/>
              <a:buNone/>
            </a:pPr>
            <a:r>
              <a:rPr lang="en-US" altLang="en-US" dirty="0">
                <a:latin typeface="Calibri" panose="020F0502020204030204" pitchFamily="34" charset="0"/>
              </a:rPr>
              <a:t>M</a:t>
            </a:r>
            <a:r>
              <a:rPr lang="en-US" altLang="en-US" dirty="0" smtClean="0">
                <a:latin typeface="Calibri" panose="020F0502020204030204" pitchFamily="34" charset="0"/>
              </a:rPr>
              <a:t>isdiagnosis in 80-90%</a:t>
            </a:r>
          </a:p>
          <a:p>
            <a:pPr eaLnBrk="1" hangingPunct="1">
              <a:buFont typeface="Wingdings" panose="05000000000000000000" pitchFamily="2" charset="2"/>
              <a:buNone/>
            </a:pPr>
            <a:r>
              <a:rPr lang="en-US" altLang="en-US" dirty="0" smtClean="0">
                <a:latin typeface="Calibri" panose="020F0502020204030204" pitchFamily="34" charset="0"/>
              </a:rPr>
              <a:t>Cause </a:t>
            </a:r>
            <a:r>
              <a:rPr lang="en-US" altLang="en-US" dirty="0">
                <a:latin typeface="Calibri" panose="020F0502020204030204" pitchFamily="34" charset="0"/>
              </a:rPr>
              <a:t>of excessive daytime </a:t>
            </a:r>
            <a:r>
              <a:rPr lang="en-US" altLang="en-US" dirty="0" smtClean="0">
                <a:latin typeface="Calibri" panose="020F0502020204030204" pitchFamily="34" charset="0"/>
              </a:rPr>
              <a:t>sleepiness</a:t>
            </a:r>
          </a:p>
          <a:p>
            <a:pPr eaLnBrk="1" hangingPunct="1">
              <a:buFont typeface="Wingdings" panose="05000000000000000000" pitchFamily="2" charset="2"/>
              <a:buNone/>
            </a:pPr>
            <a:r>
              <a:rPr lang="en-US" altLang="en-US" b="1" dirty="0" smtClean="0">
                <a:latin typeface="Calibri" panose="020F0502020204030204" pitchFamily="34" charset="0"/>
              </a:rPr>
              <a:t>Obstructive </a:t>
            </a:r>
            <a:r>
              <a:rPr lang="en-US" altLang="en-US" b="1" dirty="0">
                <a:latin typeface="Calibri" panose="020F0502020204030204" pitchFamily="34" charset="0"/>
              </a:rPr>
              <a:t>apnea </a:t>
            </a:r>
            <a:r>
              <a:rPr lang="en-US" altLang="en-US" dirty="0">
                <a:latin typeface="Calibri" panose="020F0502020204030204" pitchFamily="34" charset="0"/>
              </a:rPr>
              <a:t>- occlusion of the </a:t>
            </a:r>
            <a:r>
              <a:rPr lang="en-US" altLang="en-US" dirty="0" smtClean="0">
                <a:latin typeface="Calibri" panose="020F0502020204030204" pitchFamily="34" charset="0"/>
              </a:rPr>
              <a:t>airway</a:t>
            </a:r>
          </a:p>
          <a:p>
            <a:pPr eaLnBrk="1" hangingPunct="1">
              <a:buFont typeface="Wingdings" panose="05000000000000000000" pitchFamily="2" charset="2"/>
              <a:buNone/>
            </a:pPr>
            <a:r>
              <a:rPr lang="en-US" altLang="en-US" b="1" dirty="0" smtClean="0">
                <a:latin typeface="Calibri" panose="020F0502020204030204" pitchFamily="34" charset="0"/>
              </a:rPr>
              <a:t>Central </a:t>
            </a:r>
            <a:r>
              <a:rPr lang="en-US" altLang="en-US" b="1" dirty="0">
                <a:latin typeface="Calibri" panose="020F0502020204030204" pitchFamily="34" charset="0"/>
              </a:rPr>
              <a:t>apnea </a:t>
            </a:r>
            <a:r>
              <a:rPr lang="en-US" altLang="en-US" dirty="0">
                <a:latin typeface="Calibri" panose="020F0502020204030204" pitchFamily="34" charset="0"/>
              </a:rPr>
              <a:t>– lack of respiratory </a:t>
            </a:r>
            <a:r>
              <a:rPr lang="en-US" altLang="en-US" dirty="0" smtClean="0">
                <a:latin typeface="Calibri" panose="020F0502020204030204" pitchFamily="34" charset="0"/>
              </a:rPr>
              <a:t>effort</a:t>
            </a:r>
          </a:p>
          <a:p>
            <a:pPr eaLnBrk="1" hangingPunct="1">
              <a:buFont typeface="Wingdings" panose="05000000000000000000" pitchFamily="2" charset="2"/>
              <a:buNone/>
            </a:pPr>
            <a:r>
              <a:rPr lang="en-US" altLang="en-US" b="1" dirty="0" smtClean="0">
                <a:latin typeface="Calibri" panose="020F0502020204030204" pitchFamily="34" charset="0"/>
              </a:rPr>
              <a:t>Mixed </a:t>
            </a:r>
            <a:r>
              <a:rPr lang="en-US" altLang="en-US" b="1" dirty="0">
                <a:latin typeface="Calibri" panose="020F0502020204030204" pitchFamily="34" charset="0"/>
              </a:rPr>
              <a:t>apnea </a:t>
            </a:r>
            <a:r>
              <a:rPr lang="en-US" altLang="en-US" dirty="0">
                <a:latin typeface="Calibri" panose="020F0502020204030204" pitchFamily="34" charset="0"/>
              </a:rPr>
              <a:t>- both causes</a:t>
            </a:r>
            <a:endParaRPr lang="sr-Latn-CS" altLang="en-US" dirty="0" smtClean="0">
              <a:latin typeface="Calibri" panose="020F0502020204030204" pitchFamily="34" charset="0"/>
            </a:endParaRPr>
          </a:p>
        </p:txBody>
      </p:sp>
    </p:spTree>
    <p:extLst>
      <p:ext uri="{BB962C8B-B14F-4D97-AF65-F5344CB8AC3E}">
        <p14:creationId xmlns:p14="http://schemas.microsoft.com/office/powerpoint/2010/main" val="108908367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Rot="1" noChangeArrowheads="1"/>
          </p:cNvSpPr>
          <p:nvPr>
            <p:ph type="title"/>
          </p:nvPr>
        </p:nvSpPr>
        <p:spPr>
          <a:xfrm>
            <a:off x="74613" y="1412875"/>
            <a:ext cx="8385175" cy="981075"/>
          </a:xfrm>
        </p:spPr>
        <p:txBody>
          <a:bodyPr/>
          <a:lstStyle/>
          <a:p>
            <a:pPr eaLnBrk="1" hangingPunct="1"/>
            <a:r>
              <a:rPr lang="en-US" altLang="en-US" dirty="0" smtClean="0">
                <a:ln>
                  <a:noFill/>
                </a:ln>
                <a:solidFill>
                  <a:srgbClr val="FF0000"/>
                </a:solidFill>
                <a:latin typeface="Comic Sans MS" panose="030F0702030302020204" pitchFamily="66" charset="0"/>
              </a:rPr>
              <a:t>Narcolepsy</a:t>
            </a:r>
          </a:p>
        </p:txBody>
      </p:sp>
      <p:sp>
        <p:nvSpPr>
          <p:cNvPr id="70659" name="Rectangle 3"/>
          <p:cNvSpPr>
            <a:spLocks noGrp="1" noRot="1" noChangeArrowheads="1"/>
          </p:cNvSpPr>
          <p:nvPr>
            <p:ph idx="1"/>
          </p:nvPr>
        </p:nvSpPr>
        <p:spPr>
          <a:xfrm>
            <a:off x="755650" y="2924175"/>
            <a:ext cx="7704138" cy="3025775"/>
          </a:xfrm>
        </p:spPr>
        <p:txBody>
          <a:bodyPr/>
          <a:lstStyle/>
          <a:p>
            <a:pPr eaLnBrk="1" hangingPunct="1">
              <a:lnSpc>
                <a:spcPct val="90000"/>
              </a:lnSpc>
              <a:buFontTx/>
              <a:buChar char="-"/>
            </a:pPr>
            <a:r>
              <a:rPr lang="en-US" altLang="en-US" dirty="0">
                <a:latin typeface="Calibri" panose="020F0502020204030204" pitchFamily="34" charset="0"/>
                <a:cs typeface="Times New Roman" panose="02020603050405020304" pitchFamily="18" charset="0"/>
              </a:rPr>
              <a:t>Impaired ability to voluntarily maintain </a:t>
            </a:r>
            <a:r>
              <a:rPr lang="en-US" altLang="en-US" dirty="0" smtClean="0">
                <a:latin typeface="Calibri" panose="020F0502020204030204" pitchFamily="34" charset="0"/>
                <a:cs typeface="Times New Roman" panose="02020603050405020304" pitchFamily="18" charset="0"/>
              </a:rPr>
              <a:t>vigilance</a:t>
            </a:r>
          </a:p>
          <a:p>
            <a:pPr eaLnBrk="1" hangingPunct="1">
              <a:lnSpc>
                <a:spcPct val="90000"/>
              </a:lnSpc>
              <a:buFontTx/>
              <a:buChar char="-"/>
            </a:pPr>
            <a:r>
              <a:rPr lang="en-US" altLang="en-US" dirty="0">
                <a:latin typeface="Calibri" panose="020F0502020204030204" pitchFamily="34" charset="0"/>
                <a:cs typeface="Times New Roman" panose="02020603050405020304" pitchFamily="18" charset="0"/>
              </a:rPr>
              <a:t>REM sleep regulation </a:t>
            </a:r>
            <a:r>
              <a:rPr lang="en-US" altLang="en-US" dirty="0" smtClean="0">
                <a:latin typeface="Calibri" panose="020F0502020204030204" pitchFamily="34" charset="0"/>
                <a:cs typeface="Times New Roman" panose="02020603050405020304" pitchFamily="18" charset="0"/>
              </a:rPr>
              <a:t>disorder, </a:t>
            </a:r>
            <a:r>
              <a:rPr lang="sr-Latn-CS" altLang="en-US" dirty="0" smtClean="0">
                <a:latin typeface="Calibri" panose="020F0502020204030204" pitchFamily="34" charset="0"/>
                <a:cs typeface="Times New Roman" panose="02020603050405020304" pitchFamily="18" charset="0"/>
              </a:rPr>
              <a:t> </a:t>
            </a:r>
            <a:r>
              <a:rPr lang="en-US" dirty="0">
                <a:solidFill>
                  <a:srgbClr val="202122"/>
                </a:solidFill>
                <a:latin typeface="Calibri" panose="020F0502020204030204" pitchFamily="34" charset="0"/>
              </a:rPr>
              <a:t>decreased ability to </a:t>
            </a:r>
            <a:r>
              <a:rPr lang="en-US" dirty="0" smtClean="0">
                <a:solidFill>
                  <a:srgbClr val="202122"/>
                </a:solidFill>
                <a:latin typeface="Calibri" panose="020F0502020204030204" pitchFamily="34" charset="0"/>
              </a:rPr>
              <a:t>regulate sleep-wake cycles</a:t>
            </a:r>
            <a:endParaRPr lang="sr-Latn-CS" altLang="en-US" dirty="0" smtClean="0">
              <a:latin typeface="Calibri" panose="020F0502020204030204" pitchFamily="34" charset="0"/>
              <a:cs typeface="Times New Roman" panose="02020603050405020304" pitchFamily="18" charset="0"/>
            </a:endParaRPr>
          </a:p>
          <a:p>
            <a:pPr eaLnBrk="1" hangingPunct="1">
              <a:lnSpc>
                <a:spcPct val="90000"/>
              </a:lnSpc>
              <a:buFontTx/>
              <a:buChar char="-"/>
            </a:pPr>
            <a:r>
              <a:rPr lang="en-US" altLang="en-US" dirty="0">
                <a:latin typeface="Calibri" panose="020F0502020204030204" pitchFamily="34" charset="0"/>
                <a:cs typeface="Times New Roman" panose="02020603050405020304" pitchFamily="18" charset="0"/>
              </a:rPr>
              <a:t>It starts in the 2nd decade, a chronic course without </a:t>
            </a:r>
            <a:r>
              <a:rPr lang="en-US" altLang="en-US" dirty="0" smtClean="0">
                <a:latin typeface="Calibri" panose="020F0502020204030204" pitchFamily="34" charset="0"/>
                <a:cs typeface="Times New Roman" panose="02020603050405020304" pitchFamily="18" charset="0"/>
              </a:rPr>
              <a:t>remissions</a:t>
            </a:r>
            <a:endParaRPr lang="sr-Latn-CS" altLang="en-US" dirty="0" smtClean="0">
              <a:latin typeface="Calibri" panose="020F0502020204030204" pitchFamily="34" charset="0"/>
              <a:cs typeface="Times New Roman" panose="02020603050405020304" pitchFamily="18" charset="0"/>
            </a:endParaRPr>
          </a:p>
          <a:p>
            <a:pPr eaLnBrk="1" hangingPunct="1">
              <a:lnSpc>
                <a:spcPct val="90000"/>
              </a:lnSpc>
              <a:buFontTx/>
              <a:buChar char="-"/>
            </a:pPr>
            <a:r>
              <a:rPr lang="en-US" altLang="en-US" dirty="0">
                <a:latin typeface="Calibri" panose="020F0502020204030204" pitchFamily="34" charset="0"/>
                <a:cs typeface="Times New Roman" panose="02020603050405020304" pitchFamily="18" charset="0"/>
              </a:rPr>
              <a:t>The cause is genetic (orexin/hypocretin system defect in the lateral hypothalamus</a:t>
            </a:r>
            <a:r>
              <a:rPr lang="en-US" altLang="en-US" dirty="0" smtClean="0">
                <a:latin typeface="Calibri" panose="020F0502020204030204" pitchFamily="34" charset="0"/>
                <a:cs typeface="Times New Roman" panose="02020603050405020304" pitchFamily="18" charset="0"/>
              </a:rPr>
              <a:t>)</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rrowheads="1"/>
          </p:cNvSpPr>
          <p:nvPr>
            <p:ph type="title"/>
          </p:nvPr>
        </p:nvSpPr>
        <p:spPr>
          <a:xfrm>
            <a:off x="755650" y="1300163"/>
            <a:ext cx="6799263" cy="1303337"/>
          </a:xfrm>
        </p:spPr>
        <p:txBody>
          <a:bodyPr/>
          <a:lstStyle/>
          <a:p>
            <a:pPr eaLnBrk="1" hangingPunct="1"/>
            <a:r>
              <a:rPr lang="en-US" altLang="en-US" sz="4400" dirty="0" smtClean="0">
                <a:ln>
                  <a:noFill/>
                </a:ln>
                <a:solidFill>
                  <a:srgbClr val="FF0000"/>
                </a:solidFill>
                <a:latin typeface="Comic Sans MS" panose="030F0702030302020204" pitchFamily="66" charset="0"/>
              </a:rPr>
              <a:t>Sleeping</a:t>
            </a:r>
          </a:p>
        </p:txBody>
      </p:sp>
      <p:sp>
        <p:nvSpPr>
          <p:cNvPr id="105475" name="Rectangle 3"/>
          <p:cNvSpPr>
            <a:spLocks noGrp="1" noRot="1" noChangeArrowheads="1"/>
          </p:cNvSpPr>
          <p:nvPr>
            <p:ph idx="1"/>
          </p:nvPr>
        </p:nvSpPr>
        <p:spPr>
          <a:xfrm>
            <a:off x="1176338" y="2636838"/>
            <a:ext cx="6799262" cy="3887787"/>
          </a:xfrm>
        </p:spPr>
        <p:txBody>
          <a:bodyPr rtlCol="0">
            <a:normAutofit fontScale="92500" lnSpcReduction="20000"/>
          </a:bodyPr>
          <a:lstStyle/>
          <a:p>
            <a:pPr eaLnBrk="1" fontAlgn="auto" hangingPunct="1">
              <a:lnSpc>
                <a:spcPct val="90000"/>
              </a:lnSpc>
              <a:buFont typeface="Arial"/>
              <a:buChar char="•"/>
              <a:defRPr/>
            </a:pPr>
            <a:r>
              <a:rPr lang="en-US" sz="2800" dirty="0">
                <a:solidFill>
                  <a:schemeClr val="tx1">
                    <a:lumMod val="85000"/>
                    <a:lumOff val="15000"/>
                  </a:schemeClr>
                </a:solidFill>
                <a:latin typeface="Calibri" panose="020F0502020204030204" pitchFamily="34" charset="0"/>
                <a:cs typeface="Times New Roman" panose="02020603050405020304" pitchFamily="18" charset="0"/>
              </a:rPr>
              <a:t>Sleep occurs in the </a:t>
            </a:r>
            <a:r>
              <a:rPr lang="en-US" sz="2800" dirty="0" smtClean="0">
                <a:solidFill>
                  <a:schemeClr val="tx1">
                    <a:lumMod val="85000"/>
                    <a:lumOff val="15000"/>
                  </a:schemeClr>
                </a:solidFill>
                <a:latin typeface="Calibri" panose="020F0502020204030204" pitchFamily="34" charset="0"/>
                <a:cs typeface="Times New Roman" panose="02020603050405020304" pitchFamily="18" charset="0"/>
              </a:rPr>
              <a:t>brain, </a:t>
            </a:r>
            <a:r>
              <a:rPr lang="en-US" sz="2800" dirty="0">
                <a:solidFill>
                  <a:schemeClr val="tx1">
                    <a:lumMod val="85000"/>
                    <a:lumOff val="15000"/>
                  </a:schemeClr>
                </a:solidFill>
                <a:latin typeface="Calibri" panose="020F0502020204030204" pitchFamily="34" charset="0"/>
                <a:cs typeface="Times New Roman" panose="02020603050405020304" pitchFamily="18" charset="0"/>
              </a:rPr>
              <a:t>and because of the brain - </a:t>
            </a:r>
            <a:r>
              <a:rPr lang="en-US" sz="2800" dirty="0" smtClean="0">
                <a:solidFill>
                  <a:schemeClr val="tx1">
                    <a:lumMod val="85000"/>
                    <a:lumOff val="15000"/>
                  </a:schemeClr>
                </a:solidFill>
                <a:latin typeface="Calibri" panose="020F0502020204030204" pitchFamily="34" charset="0"/>
                <a:cs typeface="Times New Roman" panose="02020603050405020304" pitchFamily="18" charset="0"/>
              </a:rPr>
              <a:t>the </a:t>
            </a:r>
            <a:r>
              <a:rPr lang="en-US" sz="2800" dirty="0">
                <a:solidFill>
                  <a:schemeClr val="tx1">
                    <a:lumMod val="85000"/>
                    <a:lumOff val="15000"/>
                  </a:schemeClr>
                </a:solidFill>
                <a:latin typeface="Calibri" panose="020F0502020204030204" pitchFamily="34" charset="0"/>
                <a:cs typeface="Times New Roman" panose="02020603050405020304" pitchFamily="18" charset="0"/>
              </a:rPr>
              <a:t>only organ that benefits from sleep</a:t>
            </a:r>
          </a:p>
          <a:p>
            <a:pPr eaLnBrk="1" fontAlgn="auto" hangingPunct="1">
              <a:lnSpc>
                <a:spcPct val="90000"/>
              </a:lnSpc>
              <a:buFont typeface="Arial"/>
              <a:buChar char="•"/>
              <a:defRPr/>
            </a:pPr>
            <a:r>
              <a:rPr lang="en-US" sz="2800" dirty="0" smtClean="0">
                <a:solidFill>
                  <a:schemeClr val="tx1">
                    <a:lumMod val="85000"/>
                    <a:lumOff val="15000"/>
                  </a:schemeClr>
                </a:solidFill>
                <a:latin typeface="Calibri" panose="020F0502020204030204" pitchFamily="34" charset="0"/>
                <a:cs typeface="Times New Roman" panose="02020603050405020304" pitchFamily="18" charset="0"/>
              </a:rPr>
              <a:t>During </a:t>
            </a:r>
            <a:r>
              <a:rPr lang="en-US" sz="2800" dirty="0">
                <a:solidFill>
                  <a:schemeClr val="tx1">
                    <a:lumMod val="85000"/>
                    <a:lumOff val="15000"/>
                  </a:schemeClr>
                </a:solidFill>
                <a:latin typeface="Calibri" panose="020F0502020204030204" pitchFamily="34" charset="0"/>
                <a:cs typeface="Times New Roman" panose="02020603050405020304" pitchFamily="18" charset="0"/>
              </a:rPr>
              <a:t>sleep there is a reduction of </a:t>
            </a:r>
            <a:r>
              <a:rPr lang="en-US" sz="2800" dirty="0" smtClean="0">
                <a:solidFill>
                  <a:schemeClr val="tx1">
                    <a:lumMod val="85000"/>
                    <a:lumOff val="15000"/>
                  </a:schemeClr>
                </a:solidFill>
                <a:latin typeface="Calibri" panose="020F0502020204030204" pitchFamily="34" charset="0"/>
                <a:cs typeface="Times New Roman" panose="02020603050405020304" pitchFamily="18" charset="0"/>
              </a:rPr>
              <a:t>energy for 10% (energy conservation)</a:t>
            </a:r>
          </a:p>
          <a:p>
            <a:pPr eaLnBrk="1" fontAlgn="auto" hangingPunct="1">
              <a:lnSpc>
                <a:spcPct val="90000"/>
              </a:lnSpc>
              <a:buFont typeface="Arial"/>
              <a:buChar char="•"/>
              <a:defRPr/>
            </a:pPr>
            <a:r>
              <a:rPr lang="en-US" sz="2800" dirty="0" smtClean="0">
                <a:solidFill>
                  <a:schemeClr val="tx1">
                    <a:lumMod val="85000"/>
                    <a:lumOff val="15000"/>
                  </a:schemeClr>
                </a:solidFill>
                <a:latin typeface="Calibri" panose="020F0502020204030204" pitchFamily="34" charset="0"/>
                <a:cs typeface="Times New Roman" panose="02020603050405020304" pitchFamily="18" charset="0"/>
              </a:rPr>
              <a:t>Thermoregulation </a:t>
            </a:r>
            <a:r>
              <a:rPr lang="en-US" sz="2800" dirty="0">
                <a:solidFill>
                  <a:schemeClr val="tx1">
                    <a:lumMod val="85000"/>
                    <a:lumOff val="15000"/>
                  </a:schemeClr>
                </a:solidFill>
                <a:latin typeface="Calibri" panose="020F0502020204030204" pitchFamily="34" charset="0"/>
                <a:cs typeface="Times New Roman" panose="02020603050405020304" pitchFamily="18" charset="0"/>
              </a:rPr>
              <a:t>and adaptation of the body to unfavorable night and climatic </a:t>
            </a:r>
            <a:r>
              <a:rPr lang="en-US" sz="2800" dirty="0" smtClean="0">
                <a:solidFill>
                  <a:schemeClr val="tx1">
                    <a:lumMod val="85000"/>
                    <a:lumOff val="15000"/>
                  </a:schemeClr>
                </a:solidFill>
                <a:latin typeface="Calibri" panose="020F0502020204030204" pitchFamily="34" charset="0"/>
                <a:cs typeface="Times New Roman" panose="02020603050405020304" pitchFamily="18" charset="0"/>
              </a:rPr>
              <a:t>conditions</a:t>
            </a:r>
          </a:p>
          <a:p>
            <a:pPr eaLnBrk="1" fontAlgn="auto" hangingPunct="1">
              <a:lnSpc>
                <a:spcPct val="90000"/>
              </a:lnSpc>
              <a:buFont typeface="Arial"/>
              <a:buChar char="•"/>
              <a:defRPr/>
            </a:pPr>
            <a:r>
              <a:rPr lang="en-US" sz="2800" dirty="0">
                <a:solidFill>
                  <a:schemeClr val="tx1">
                    <a:lumMod val="85000"/>
                    <a:lumOff val="15000"/>
                  </a:schemeClr>
                </a:solidFill>
                <a:latin typeface="Calibri" panose="020F0502020204030204" pitchFamily="34" charset="0"/>
                <a:cs typeface="Times New Roman" panose="02020603050405020304" pitchFamily="18" charset="0"/>
              </a:rPr>
              <a:t>The most important functions of sleep </a:t>
            </a:r>
            <a:r>
              <a:rPr lang="en-US" sz="2800" dirty="0" smtClean="0">
                <a:solidFill>
                  <a:schemeClr val="tx1">
                    <a:lumMod val="85000"/>
                    <a:lumOff val="15000"/>
                  </a:schemeClr>
                </a:solidFill>
                <a:latin typeface="Calibri" panose="020F0502020204030204" pitchFamily="34" charset="0"/>
                <a:cs typeface="Times New Roman" panose="02020603050405020304" pitchFamily="18" charset="0"/>
              </a:rPr>
              <a:t>are</a:t>
            </a:r>
            <a:r>
              <a:rPr lang="sr-Latn-CS" sz="28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en-US" sz="2800" dirty="0" smtClean="0">
                <a:solidFill>
                  <a:schemeClr val="tx1">
                    <a:lumMod val="85000"/>
                    <a:lumOff val="15000"/>
                  </a:schemeClr>
                </a:solidFill>
                <a:latin typeface="Calibri" panose="020F0502020204030204" pitchFamily="34" charset="0"/>
                <a:cs typeface="Times New Roman" panose="02020603050405020304" pitchFamily="18" charset="0"/>
              </a:rPr>
              <a:t>    </a:t>
            </a:r>
          </a:p>
          <a:p>
            <a:pPr marL="0" indent="0" eaLnBrk="1" fontAlgn="auto" hangingPunct="1">
              <a:lnSpc>
                <a:spcPct val="90000"/>
              </a:lnSpc>
              <a:buNone/>
              <a:defRPr/>
            </a:pPr>
            <a:r>
              <a:rPr lang="en-US" sz="28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en-US" sz="2600" dirty="0" smtClean="0">
                <a:solidFill>
                  <a:schemeClr val="tx1">
                    <a:lumMod val="85000"/>
                    <a:lumOff val="15000"/>
                  </a:schemeClr>
                </a:solidFill>
                <a:latin typeface="Calibri" panose="020F0502020204030204" pitchFamily="34" charset="0"/>
                <a:cs typeface="Times New Roman" panose="02020603050405020304" pitchFamily="18" charset="0"/>
              </a:rPr>
              <a:t>- recovery of neuronal integrity</a:t>
            </a:r>
            <a:endParaRPr lang="sr-Latn-CS" sz="2600" dirty="0" smtClean="0">
              <a:solidFill>
                <a:schemeClr val="tx1">
                  <a:lumMod val="85000"/>
                  <a:lumOff val="15000"/>
                </a:schemeClr>
              </a:solidFill>
              <a:latin typeface="Calibri" panose="020F0502020204030204" pitchFamily="34" charset="0"/>
              <a:cs typeface="Times New Roman" panose="02020603050405020304" pitchFamily="18" charset="0"/>
            </a:endParaRPr>
          </a:p>
          <a:p>
            <a:pPr eaLnBrk="1" fontAlgn="auto" hangingPunct="1">
              <a:lnSpc>
                <a:spcPct val="90000"/>
              </a:lnSpc>
              <a:buFont typeface="Wingdings" panose="05000000000000000000" pitchFamily="2" charset="2"/>
              <a:buNone/>
              <a:defRPr/>
            </a:pPr>
            <a:r>
              <a:rPr lang="sr-Latn-CS" sz="2600" dirty="0" smtClean="0">
                <a:solidFill>
                  <a:schemeClr val="tx1">
                    <a:lumMod val="85000"/>
                    <a:lumOff val="15000"/>
                  </a:schemeClr>
                </a:solidFill>
                <a:latin typeface="Calibri" panose="020F0502020204030204" pitchFamily="34" charset="0"/>
                <a:cs typeface="Times New Roman" panose="02020603050405020304" pitchFamily="18" charset="0"/>
              </a:rPr>
              <a:t>                                - </a:t>
            </a:r>
            <a:r>
              <a:rPr lang="en-US" sz="2600" dirty="0" smtClean="0">
                <a:solidFill>
                  <a:schemeClr val="tx1">
                    <a:lumMod val="85000"/>
                    <a:lumOff val="15000"/>
                  </a:schemeClr>
                </a:solidFill>
                <a:latin typeface="Calibri" panose="020F0502020204030204" pitchFamily="34" charset="0"/>
                <a:cs typeface="Times New Roman" panose="02020603050405020304" pitchFamily="18" charset="0"/>
              </a:rPr>
              <a:t>synapses maturation</a:t>
            </a:r>
          </a:p>
          <a:p>
            <a:pPr eaLnBrk="1" fontAlgn="auto" hangingPunct="1">
              <a:lnSpc>
                <a:spcPct val="90000"/>
              </a:lnSpc>
              <a:buFont typeface="Wingdings" panose="05000000000000000000" pitchFamily="2" charset="2"/>
              <a:buNone/>
              <a:defRPr/>
            </a:pPr>
            <a:r>
              <a:rPr lang="en-US" sz="26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sr-Latn-CS" sz="26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en-US" sz="2600" dirty="0">
                <a:solidFill>
                  <a:schemeClr val="tx1">
                    <a:lumMod val="85000"/>
                    <a:lumOff val="15000"/>
                  </a:schemeClr>
                </a:solidFill>
                <a:latin typeface="Calibri" panose="020F0502020204030204" pitchFamily="34" charset="0"/>
                <a:cs typeface="Times New Roman" panose="02020603050405020304" pitchFamily="18" charset="0"/>
              </a:rPr>
              <a:t>m</a:t>
            </a:r>
            <a:r>
              <a:rPr lang="en-US" sz="2600" dirty="0" smtClean="0">
                <a:solidFill>
                  <a:schemeClr val="tx1">
                    <a:lumMod val="85000"/>
                    <a:lumOff val="15000"/>
                  </a:schemeClr>
                </a:solidFill>
                <a:latin typeface="Calibri" panose="020F0502020204030204" pitchFamily="34" charset="0"/>
                <a:cs typeface="Times New Roman" panose="02020603050405020304" pitchFamily="18" charset="0"/>
              </a:rPr>
              <a:t>emory consolidation</a:t>
            </a:r>
            <a:endParaRPr lang="sr-Latn-CS" sz="2600" dirty="0" smtClean="0">
              <a:solidFill>
                <a:schemeClr val="tx1">
                  <a:lumMod val="85000"/>
                  <a:lumOff val="15000"/>
                </a:schemeClr>
              </a:solidFill>
              <a:latin typeface="Calibri" panose="020F0502020204030204" pitchFamily="34" charset="0"/>
              <a:cs typeface="Times New Roman" panose="02020603050405020304" pitchFamily="18" charset="0"/>
            </a:endParaRPr>
          </a:p>
          <a:p>
            <a:pPr eaLnBrk="1" fontAlgn="auto" hangingPunct="1">
              <a:lnSpc>
                <a:spcPct val="90000"/>
              </a:lnSpc>
              <a:buFont typeface="Arial"/>
              <a:buChar char="•"/>
              <a:defRPr/>
            </a:pPr>
            <a:endParaRPr lang="sr-Latn-CS" sz="2900" dirty="0" smtClean="0">
              <a:solidFill>
                <a:schemeClr val="tx1">
                  <a:lumMod val="85000"/>
                  <a:lumOff val="15000"/>
                </a:schemeClr>
              </a:solidFill>
              <a:latin typeface="Times New Roman" panose="02020603050405020304" pitchFamily="18" charset="0"/>
              <a:cs typeface="Times New Roman" panose="02020603050405020304" pitchFamily="18" charset="0"/>
            </a:endParaRPr>
          </a:p>
          <a:p>
            <a:pPr eaLnBrk="1" fontAlgn="auto" hangingPunct="1">
              <a:lnSpc>
                <a:spcPct val="90000"/>
              </a:lnSpc>
              <a:buFont typeface="Wingdings" panose="05000000000000000000" pitchFamily="2" charset="2"/>
              <a:buNone/>
              <a:defRPr/>
            </a:pPr>
            <a:endParaRPr lang="en-US" dirty="0" smtClean="0">
              <a:solidFill>
                <a:schemeClr val="tx1">
                  <a:lumMod val="85000"/>
                  <a:lumOff val="15000"/>
                </a:schemeClr>
              </a:solidFill>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Rot="1" noChangeArrowheads="1"/>
          </p:cNvSpPr>
          <p:nvPr>
            <p:ph type="title"/>
          </p:nvPr>
        </p:nvSpPr>
        <p:spPr>
          <a:xfrm>
            <a:off x="619125" y="1268413"/>
            <a:ext cx="7840663" cy="981075"/>
          </a:xfrm>
        </p:spPr>
        <p:txBody>
          <a:bodyPr/>
          <a:lstStyle/>
          <a:p>
            <a:pPr eaLnBrk="1" hangingPunct="1"/>
            <a:r>
              <a:rPr lang="en-US" altLang="en-US" dirty="0">
                <a:ln>
                  <a:noFill/>
                </a:ln>
                <a:solidFill>
                  <a:srgbClr val="FF0000"/>
                </a:solidFill>
                <a:latin typeface="Comic Sans MS" panose="030F0702030302020204" pitchFamily="66" charset="0"/>
              </a:rPr>
              <a:t>Narcolepsy</a:t>
            </a:r>
            <a:endParaRPr lang="en-US" altLang="en-US" dirty="0" smtClean="0">
              <a:ln>
                <a:noFill/>
              </a:ln>
              <a:latin typeface="Comic Sans MS" panose="030F0702030302020204" pitchFamily="66" charset="0"/>
            </a:endParaRPr>
          </a:p>
        </p:txBody>
      </p:sp>
      <p:sp>
        <p:nvSpPr>
          <p:cNvPr id="71683" name="Rectangle 3"/>
          <p:cNvSpPr>
            <a:spLocks noGrp="1" noRot="1" noChangeArrowheads="1"/>
          </p:cNvSpPr>
          <p:nvPr>
            <p:ph idx="1"/>
          </p:nvPr>
        </p:nvSpPr>
        <p:spPr>
          <a:xfrm>
            <a:off x="1042988" y="2281238"/>
            <a:ext cx="7632700" cy="3508375"/>
          </a:xfrm>
        </p:spPr>
        <p:txBody>
          <a:bodyPr/>
          <a:lstStyle/>
          <a:p>
            <a:pPr eaLnBrk="1" hangingPunct="1">
              <a:lnSpc>
                <a:spcPct val="90000"/>
              </a:lnSpc>
            </a:pPr>
            <a:endParaRPr lang="sr-Latn-CS" altLang="en-US" sz="2000" dirty="0" smtClean="0">
              <a:latin typeface="Times New Roman" panose="02020603050405020304" pitchFamily="18" charset="0"/>
              <a:cs typeface="Times New Roman" panose="02020603050405020304" pitchFamily="18" charset="0"/>
            </a:endParaRPr>
          </a:p>
          <a:p>
            <a:pPr eaLnBrk="1" hangingPunct="1">
              <a:lnSpc>
                <a:spcPct val="90000"/>
              </a:lnSpc>
              <a:buFontTx/>
              <a:buNone/>
            </a:pPr>
            <a:r>
              <a:rPr lang="sr-Latn-CS" altLang="en-US" sz="2200" dirty="0" smtClean="0">
                <a:solidFill>
                  <a:srgbClr val="FF0000"/>
                </a:solidFill>
                <a:latin typeface="Calibri" panose="020F0502020204030204" pitchFamily="34" charset="0"/>
                <a:cs typeface="Times New Roman" panose="02020603050405020304" pitchFamily="18" charset="0"/>
              </a:rPr>
              <a:t>“</a:t>
            </a:r>
            <a:r>
              <a:rPr lang="en-US" altLang="en-US" sz="2200" dirty="0" smtClean="0">
                <a:solidFill>
                  <a:srgbClr val="FF0000"/>
                </a:solidFill>
                <a:latin typeface="Calibri" panose="020F0502020204030204" pitchFamily="34" charset="0"/>
                <a:cs typeface="Times New Roman" panose="02020603050405020304" pitchFamily="18" charset="0"/>
              </a:rPr>
              <a:t>T</a:t>
            </a:r>
            <a:r>
              <a:rPr lang="sr-Latn-CS" altLang="en-US" sz="2200" dirty="0" smtClean="0">
                <a:solidFill>
                  <a:srgbClr val="FF0000"/>
                </a:solidFill>
                <a:latin typeface="Calibri" panose="020F0502020204030204" pitchFamily="34" charset="0"/>
                <a:cs typeface="Times New Roman" panose="02020603050405020304" pitchFamily="18" charset="0"/>
              </a:rPr>
              <a:t>etrad</a:t>
            </a:r>
            <a:r>
              <a:rPr lang="en-US" altLang="en-US" sz="2200" dirty="0" smtClean="0">
                <a:solidFill>
                  <a:srgbClr val="FF0000"/>
                </a:solidFill>
                <a:latin typeface="Calibri" panose="020F0502020204030204" pitchFamily="34" charset="0"/>
                <a:cs typeface="Times New Roman" panose="02020603050405020304" pitchFamily="18" charset="0"/>
              </a:rPr>
              <a:t> of narcolepsy</a:t>
            </a:r>
            <a:r>
              <a:rPr lang="sr-Latn-CS" altLang="en-US" sz="2200" dirty="0" smtClean="0">
                <a:solidFill>
                  <a:srgbClr val="FF0000"/>
                </a:solidFill>
                <a:latin typeface="Calibri" panose="020F0502020204030204" pitchFamily="34" charset="0"/>
                <a:cs typeface="Times New Roman" panose="02020603050405020304" pitchFamily="18" charset="0"/>
              </a:rPr>
              <a:t>” </a:t>
            </a:r>
            <a:endParaRPr lang="en-US" altLang="en-US" sz="2200" dirty="0" smtClean="0">
              <a:solidFill>
                <a:srgbClr val="FF0000"/>
              </a:solidFill>
              <a:latin typeface="Calibri" panose="020F0502020204030204" pitchFamily="34" charset="0"/>
              <a:cs typeface="Times New Roman" panose="02020603050405020304" pitchFamily="18" charset="0"/>
            </a:endParaRPr>
          </a:p>
          <a:p>
            <a:pPr eaLnBrk="1" hangingPunct="1">
              <a:lnSpc>
                <a:spcPct val="90000"/>
              </a:lnSpc>
              <a:buFont typeface="Wingdings" panose="05000000000000000000" pitchFamily="2" charset="2"/>
              <a:buNone/>
            </a:pPr>
            <a:r>
              <a:rPr lang="sr-Latn-CS" altLang="en-US" sz="2200" dirty="0" smtClean="0">
                <a:latin typeface="Calibri" panose="020F0502020204030204" pitchFamily="34" charset="0"/>
                <a:cs typeface="Times New Roman" panose="02020603050405020304" pitchFamily="18" charset="0"/>
              </a:rPr>
              <a:t> - </a:t>
            </a:r>
            <a:r>
              <a:rPr lang="en-US" sz="2000" b="1" dirty="0">
                <a:solidFill>
                  <a:srgbClr val="080808"/>
                </a:solidFill>
                <a:latin typeface="mayo-sans"/>
              </a:rPr>
              <a:t>Excessive daytime </a:t>
            </a:r>
            <a:r>
              <a:rPr lang="en-US" sz="2000" b="1" dirty="0" smtClean="0">
                <a:solidFill>
                  <a:srgbClr val="080808"/>
                </a:solidFill>
                <a:latin typeface="mayo-sans"/>
              </a:rPr>
              <a:t>sleepiness</a:t>
            </a:r>
            <a:endParaRPr lang="en-US" altLang="en-US" sz="2200" dirty="0" smtClean="0">
              <a:latin typeface="Calibri" panose="020F0502020204030204" pitchFamily="34" charset="0"/>
              <a:cs typeface="Times New Roman" panose="02020603050405020304" pitchFamily="18" charset="0"/>
            </a:endParaRPr>
          </a:p>
          <a:p>
            <a:pPr eaLnBrk="1" hangingPunct="1">
              <a:lnSpc>
                <a:spcPct val="90000"/>
              </a:lnSpc>
              <a:buFont typeface="Wingdings" panose="05000000000000000000" pitchFamily="2" charset="2"/>
              <a:buNone/>
            </a:pPr>
            <a:r>
              <a:rPr lang="en-US" altLang="en-US" sz="2200" dirty="0" smtClean="0">
                <a:latin typeface="Calibri" panose="020F0502020204030204" pitchFamily="34" charset="0"/>
                <a:cs typeface="Times New Roman" panose="02020603050405020304" pitchFamily="18" charset="0"/>
              </a:rPr>
              <a:t> </a:t>
            </a:r>
            <a:r>
              <a:rPr lang="sr-Latn-CS" altLang="en-US" sz="2200" dirty="0" smtClean="0">
                <a:latin typeface="Calibri" panose="020F0502020204030204" pitchFamily="34" charset="0"/>
                <a:cs typeface="Times New Roman" panose="02020603050405020304" pitchFamily="18" charset="0"/>
              </a:rPr>
              <a:t>- </a:t>
            </a:r>
            <a:r>
              <a:rPr lang="en-US" sz="2000" b="1" dirty="0">
                <a:solidFill>
                  <a:srgbClr val="080808"/>
                </a:solidFill>
                <a:latin typeface="mayo-sans"/>
              </a:rPr>
              <a:t>Sudden loss of muscle tone -</a:t>
            </a:r>
            <a:r>
              <a:rPr lang="en-US" sz="2000" dirty="0">
                <a:solidFill>
                  <a:srgbClr val="080808"/>
                </a:solidFill>
                <a:latin typeface="mayo-sans"/>
              </a:rPr>
              <a:t>sudden loss of muscle tone with preserved state of </a:t>
            </a:r>
            <a:r>
              <a:rPr lang="en-US" sz="2000" dirty="0" smtClean="0">
                <a:solidFill>
                  <a:srgbClr val="080808"/>
                </a:solidFill>
                <a:latin typeface="mayo-sans"/>
              </a:rPr>
              <a:t>consciousness</a:t>
            </a:r>
            <a:r>
              <a:rPr lang="sr-Cyrl-RS" altLang="en-US" sz="2200" dirty="0" smtClean="0">
                <a:latin typeface="Calibri" panose="020F0502020204030204" pitchFamily="34" charset="0"/>
                <a:cs typeface="Times New Roman" panose="02020603050405020304" pitchFamily="18" charset="0"/>
              </a:rPr>
              <a:t> </a:t>
            </a:r>
            <a:r>
              <a:rPr lang="sr-Latn-CS" altLang="en-US" sz="2200" b="1" dirty="0" smtClean="0">
                <a:latin typeface="Calibri" panose="020F0502020204030204" pitchFamily="34" charset="0"/>
                <a:cs typeface="Times New Roman" panose="02020603050405020304" pitchFamily="18" charset="0"/>
              </a:rPr>
              <a:t>(</a:t>
            </a:r>
            <a:r>
              <a:rPr lang="en-US" sz="2000" b="1" dirty="0" smtClean="0">
                <a:solidFill>
                  <a:srgbClr val="080808"/>
                </a:solidFill>
                <a:latin typeface="mayo-sans"/>
              </a:rPr>
              <a:t>cataplexy</a:t>
            </a:r>
            <a:r>
              <a:rPr lang="sr-Latn-CS" altLang="en-US" sz="2200" b="1" dirty="0" smtClean="0">
                <a:latin typeface="Calibri" panose="020F0502020204030204" pitchFamily="34" charset="0"/>
                <a:cs typeface="Times New Roman" panose="02020603050405020304" pitchFamily="18" charset="0"/>
              </a:rPr>
              <a:t>)</a:t>
            </a:r>
          </a:p>
          <a:p>
            <a:pPr eaLnBrk="1" hangingPunct="1">
              <a:lnSpc>
                <a:spcPct val="90000"/>
              </a:lnSpc>
              <a:buFont typeface="Wingdings" panose="05000000000000000000" pitchFamily="2" charset="2"/>
              <a:buNone/>
            </a:pPr>
            <a:r>
              <a:rPr lang="sr-Latn-CS" altLang="en-US" sz="2200" dirty="0" smtClean="0">
                <a:latin typeface="Calibri" panose="020F0502020204030204" pitchFamily="34" charset="0"/>
                <a:cs typeface="Times New Roman" panose="02020603050405020304" pitchFamily="18" charset="0"/>
              </a:rPr>
              <a:t>  - </a:t>
            </a:r>
            <a:r>
              <a:rPr lang="en-US" altLang="en-US" sz="2200" b="1" dirty="0" smtClean="0">
                <a:latin typeface="Calibri" panose="020F0502020204030204" pitchFamily="34" charset="0"/>
                <a:cs typeface="Times New Roman" panose="02020603050405020304" pitchFamily="18" charset="0"/>
              </a:rPr>
              <a:t>Hallucinations</a:t>
            </a:r>
            <a:r>
              <a:rPr lang="en-US" altLang="en-US" sz="2200" dirty="0" smtClean="0">
                <a:latin typeface="Calibri" panose="020F0502020204030204" pitchFamily="34" charset="0"/>
                <a:cs typeface="Times New Roman" panose="02020603050405020304" pitchFamily="18" charset="0"/>
              </a:rPr>
              <a:t> </a:t>
            </a:r>
            <a:r>
              <a:rPr lang="en-US" altLang="en-US" sz="2200" dirty="0">
                <a:latin typeface="Calibri" panose="020F0502020204030204" pitchFamily="34" charset="0"/>
                <a:cs typeface="Times New Roman" panose="02020603050405020304" pitchFamily="18" charset="0"/>
              </a:rPr>
              <a:t>at the beginning of sleep (hypnogogic) or upon waking (hypnopompic</a:t>
            </a:r>
            <a:r>
              <a:rPr lang="en-US" altLang="en-US" sz="2200" dirty="0" smtClean="0">
                <a:latin typeface="Calibri" panose="020F0502020204030204" pitchFamily="34" charset="0"/>
                <a:cs typeface="Times New Roman" panose="02020603050405020304" pitchFamily="18" charset="0"/>
              </a:rPr>
              <a:t>)</a:t>
            </a:r>
          </a:p>
          <a:p>
            <a:pPr eaLnBrk="1" hangingPunct="1">
              <a:lnSpc>
                <a:spcPct val="90000"/>
              </a:lnSpc>
              <a:buFont typeface="Wingdings" panose="05000000000000000000" pitchFamily="2" charset="2"/>
              <a:buNone/>
            </a:pPr>
            <a:r>
              <a:rPr lang="sr-Latn-CS" altLang="en-US" sz="2200" dirty="0" smtClean="0">
                <a:latin typeface="Calibri" panose="020F0502020204030204" pitchFamily="34" charset="0"/>
                <a:cs typeface="Times New Roman" panose="02020603050405020304" pitchFamily="18" charset="0"/>
              </a:rPr>
              <a:t> - </a:t>
            </a:r>
            <a:r>
              <a:rPr lang="en-US" altLang="en-US" sz="2200" b="1" dirty="0" smtClean="0">
                <a:latin typeface="Calibri" panose="020F0502020204030204" pitchFamily="34" charset="0"/>
                <a:cs typeface="Times New Roman" panose="02020603050405020304" pitchFamily="18" charset="0"/>
              </a:rPr>
              <a:t>Muscle </a:t>
            </a:r>
            <a:r>
              <a:rPr lang="en-US" altLang="en-US" sz="2200" b="1" dirty="0">
                <a:latin typeface="Calibri" panose="020F0502020204030204" pitchFamily="34" charset="0"/>
                <a:cs typeface="Times New Roman" panose="02020603050405020304" pitchFamily="18" charset="0"/>
              </a:rPr>
              <a:t>paralysis </a:t>
            </a:r>
            <a:r>
              <a:rPr lang="en-US" altLang="en-US" sz="2200" dirty="0">
                <a:latin typeface="Calibri" panose="020F0502020204030204" pitchFamily="34" charset="0"/>
                <a:cs typeface="Times New Roman" panose="02020603050405020304" pitchFamily="18" charset="0"/>
              </a:rPr>
              <a:t>when falling asleep or waking up (sleep paralysis</a:t>
            </a:r>
            <a:r>
              <a:rPr lang="en-US" altLang="en-US" sz="2200" dirty="0" smtClean="0">
                <a:latin typeface="Calibri" panose="020F0502020204030204" pitchFamily="34" charset="0"/>
                <a:cs typeface="Times New Roman" panose="02020603050405020304" pitchFamily="18" charset="0"/>
              </a:rPr>
              <a:t>)</a:t>
            </a:r>
            <a:endParaRPr lang="en-US" altLang="en-US" sz="2200" b="1" dirty="0" smtClean="0">
              <a:latin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ChangeArrowheads="1"/>
          </p:cNvSpPr>
          <p:nvPr/>
        </p:nvSpPr>
        <p:spPr bwMode="auto">
          <a:xfrm>
            <a:off x="757238" y="2276872"/>
            <a:ext cx="7705725" cy="366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defRPr sz="2400">
                <a:solidFill>
                  <a:schemeClr val="tx1"/>
                </a:solidFill>
                <a:latin typeface="Comic Sans MS" panose="030F0702030302020204" pitchFamily="66" charset="0"/>
                <a:cs typeface="Arial" panose="020B0604020202020204" pitchFamily="34" charset="0"/>
              </a:defRPr>
            </a:lvl1pPr>
            <a:lvl2pPr marL="742950" indent="-285750">
              <a:defRPr sz="2400">
                <a:solidFill>
                  <a:schemeClr val="tx1"/>
                </a:solidFill>
                <a:latin typeface="Comic Sans MS" panose="030F0702030302020204" pitchFamily="66" charset="0"/>
                <a:cs typeface="Arial" panose="020B0604020202020204" pitchFamily="34" charset="0"/>
              </a:defRPr>
            </a:lvl2pPr>
            <a:lvl3pPr marL="1143000" indent="-228600">
              <a:defRPr sz="2400">
                <a:solidFill>
                  <a:schemeClr val="tx1"/>
                </a:solidFill>
                <a:latin typeface="Comic Sans MS" panose="030F0702030302020204" pitchFamily="66" charset="0"/>
                <a:cs typeface="Arial" panose="020B0604020202020204" pitchFamily="34" charset="0"/>
              </a:defRPr>
            </a:lvl3pPr>
            <a:lvl4pPr marL="1600200" indent="-228600">
              <a:defRPr sz="2400">
                <a:solidFill>
                  <a:schemeClr val="tx1"/>
                </a:solidFill>
                <a:latin typeface="Comic Sans MS" panose="030F0702030302020204" pitchFamily="66" charset="0"/>
                <a:cs typeface="Arial" panose="020B0604020202020204" pitchFamily="34" charset="0"/>
              </a:defRPr>
            </a:lvl4pPr>
            <a:lvl5pPr marL="2057400" indent="-228600">
              <a:defRPr sz="24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9pPr>
          </a:lstStyle>
          <a:p>
            <a:pPr algn="just">
              <a:lnSpc>
                <a:spcPct val="140000"/>
              </a:lnSpc>
              <a:spcBef>
                <a:spcPct val="50000"/>
              </a:spcBef>
            </a:pPr>
            <a:endParaRPr lang="sr-Cyrl-RS" altLang="en-US" sz="1800" dirty="0" smtClean="0"/>
          </a:p>
          <a:p>
            <a:pPr algn="just">
              <a:lnSpc>
                <a:spcPct val="140000"/>
              </a:lnSpc>
              <a:spcBef>
                <a:spcPct val="50000"/>
              </a:spcBef>
            </a:pPr>
            <a:r>
              <a:rPr lang="sr-Cyrl-RS" altLang="en-US" sz="1900" dirty="0" smtClean="0">
                <a:latin typeface="Calibri" panose="020F0502020204030204" pitchFamily="34" charset="0"/>
                <a:cs typeface="Times New Roman" panose="02020603050405020304" pitchFamily="18" charset="0"/>
              </a:rPr>
              <a:t>1) </a:t>
            </a:r>
            <a:r>
              <a:rPr lang="en-US" altLang="en-US" sz="1900" dirty="0" smtClean="0">
                <a:latin typeface="Calibri" panose="020F0502020204030204" pitchFamily="34" charset="0"/>
                <a:cs typeface="Times New Roman" panose="02020603050405020304" pitchFamily="18" charset="0"/>
              </a:rPr>
              <a:t>cataplexy </a:t>
            </a:r>
            <a:r>
              <a:rPr lang="en-US" altLang="en-US" sz="1900" dirty="0">
                <a:latin typeface="Calibri" panose="020F0502020204030204" pitchFamily="34" charset="0"/>
                <a:cs typeface="Times New Roman" panose="02020603050405020304" pitchFamily="18" charset="0"/>
              </a:rPr>
              <a:t>is a reversible, sudden reduction or loss of voluntary muscle </a:t>
            </a:r>
            <a:r>
              <a:rPr lang="en-US" altLang="en-US" sz="1900" dirty="0" smtClean="0">
                <a:latin typeface="Calibri" panose="020F0502020204030204" pitchFamily="34" charset="0"/>
                <a:cs typeface="Times New Roman" panose="02020603050405020304" pitchFamily="18" charset="0"/>
              </a:rPr>
              <a:t>tone</a:t>
            </a:r>
          </a:p>
          <a:p>
            <a:pPr algn="just">
              <a:lnSpc>
                <a:spcPct val="140000"/>
              </a:lnSpc>
              <a:spcBef>
                <a:spcPct val="50000"/>
              </a:spcBef>
            </a:pPr>
            <a:r>
              <a:rPr lang="sr-Cyrl-RS" altLang="en-US" sz="1900" dirty="0" smtClean="0">
                <a:latin typeface="Calibri" panose="020F0502020204030204" pitchFamily="34" charset="0"/>
                <a:cs typeface="Times New Roman" panose="02020603050405020304" pitchFamily="18" charset="0"/>
              </a:rPr>
              <a:t>2)</a:t>
            </a:r>
            <a:r>
              <a:rPr lang="en-US" altLang="en-US" sz="1900" dirty="0" smtClean="0">
                <a:latin typeface="Calibri" panose="020F0502020204030204" pitchFamily="34" charset="0"/>
                <a:cs typeface="Times New Roman" panose="02020603050405020304" pitchFamily="18" charset="0"/>
              </a:rPr>
              <a:t> provoked </a:t>
            </a:r>
            <a:r>
              <a:rPr lang="en-US" altLang="en-US" sz="1900" dirty="0">
                <a:latin typeface="Calibri" panose="020F0502020204030204" pitchFamily="34" charset="0"/>
                <a:cs typeface="Times New Roman" panose="02020603050405020304" pitchFamily="18" charset="0"/>
              </a:rPr>
              <a:t>by sudden, strong emotions (stress, fatigue, heavy meal</a:t>
            </a:r>
            <a:r>
              <a:rPr lang="en-US" altLang="en-US" sz="1900" dirty="0" smtClean="0">
                <a:latin typeface="Calibri" panose="020F0502020204030204" pitchFamily="34" charset="0"/>
                <a:cs typeface="Times New Roman" panose="02020603050405020304" pitchFamily="18" charset="0"/>
              </a:rPr>
              <a:t>)</a:t>
            </a:r>
          </a:p>
          <a:p>
            <a:pPr algn="just">
              <a:lnSpc>
                <a:spcPct val="140000"/>
              </a:lnSpc>
              <a:spcBef>
                <a:spcPct val="50000"/>
              </a:spcBef>
            </a:pPr>
            <a:r>
              <a:rPr lang="sr-Cyrl-RS" altLang="en-US" sz="1900" dirty="0" smtClean="0">
                <a:latin typeface="Calibri" panose="020F0502020204030204" pitchFamily="34" charset="0"/>
                <a:cs typeface="Times New Roman" panose="02020603050405020304" pitchFamily="18" charset="0"/>
              </a:rPr>
              <a:t>3) </a:t>
            </a:r>
            <a:r>
              <a:rPr lang="en-US" altLang="en-US" sz="1900" dirty="0">
                <a:latin typeface="Calibri" panose="020F0502020204030204" pitchFamily="34" charset="0"/>
                <a:cs typeface="Times New Roman" panose="02020603050405020304" pitchFamily="18" charset="0"/>
              </a:rPr>
              <a:t>consciousness and memory are not disturbed during </a:t>
            </a:r>
            <a:r>
              <a:rPr lang="en-US" altLang="en-US" sz="1900" dirty="0" smtClean="0">
                <a:latin typeface="Calibri" panose="020F0502020204030204" pitchFamily="34" charset="0"/>
                <a:cs typeface="Times New Roman" panose="02020603050405020304" pitchFamily="18" charset="0"/>
              </a:rPr>
              <a:t>cataplexy</a:t>
            </a:r>
          </a:p>
          <a:p>
            <a:pPr algn="just">
              <a:lnSpc>
                <a:spcPct val="140000"/>
              </a:lnSpc>
              <a:spcBef>
                <a:spcPct val="50000"/>
              </a:spcBef>
            </a:pPr>
            <a:r>
              <a:rPr lang="sr-Cyrl-RS" altLang="en-US" sz="1900" dirty="0" smtClean="0">
                <a:latin typeface="Calibri" panose="020F0502020204030204" pitchFamily="34" charset="0"/>
                <a:cs typeface="Times New Roman" panose="02020603050405020304" pitchFamily="18" charset="0"/>
              </a:rPr>
              <a:t>4) </a:t>
            </a:r>
            <a:r>
              <a:rPr lang="en-US" altLang="en-US" sz="1900" dirty="0">
                <a:latin typeface="Calibri" panose="020F0502020204030204" pitchFamily="34" charset="0"/>
                <a:cs typeface="Times New Roman" panose="02020603050405020304" pitchFamily="18" charset="0"/>
              </a:rPr>
              <a:t>lasts a few seconds to a few </a:t>
            </a:r>
            <a:r>
              <a:rPr lang="en-US" altLang="en-US" sz="1900" dirty="0" smtClean="0">
                <a:latin typeface="Calibri" panose="020F0502020204030204" pitchFamily="34" charset="0"/>
                <a:cs typeface="Times New Roman" panose="02020603050405020304" pitchFamily="18" charset="0"/>
              </a:rPr>
              <a:t>minutes</a:t>
            </a:r>
            <a:endParaRPr lang="en-US" altLang="en-US" sz="1900" dirty="0">
              <a:latin typeface="Calibri" panose="020F0502020204030204" pitchFamily="34" charset="0"/>
              <a:cs typeface="Times New Roman" panose="02020603050405020304" pitchFamily="18" charset="0"/>
            </a:endParaRPr>
          </a:p>
          <a:p>
            <a:pPr algn="just">
              <a:lnSpc>
                <a:spcPct val="140000"/>
              </a:lnSpc>
              <a:spcBef>
                <a:spcPct val="50000"/>
              </a:spcBef>
            </a:pPr>
            <a:r>
              <a:rPr lang="sr-Cyrl-RS" altLang="en-US" sz="1900" dirty="0" smtClean="0">
                <a:latin typeface="Calibri" panose="020F0502020204030204" pitchFamily="34" charset="0"/>
                <a:cs typeface="Times New Roman" panose="02020603050405020304" pitchFamily="18" charset="0"/>
              </a:rPr>
              <a:t>5) </a:t>
            </a:r>
            <a:r>
              <a:rPr lang="en-US" altLang="en-US" sz="1900" dirty="0">
                <a:latin typeface="Calibri" panose="020F0502020204030204" pitchFamily="34" charset="0"/>
                <a:cs typeface="Times New Roman" panose="02020603050405020304" pitchFamily="18" charset="0"/>
              </a:rPr>
              <a:t>clomipramine and imipramine significantly reduce </a:t>
            </a:r>
            <a:r>
              <a:rPr lang="en-US" altLang="en-US" sz="1900" dirty="0" smtClean="0">
                <a:latin typeface="Calibri" panose="020F0502020204030204" pitchFamily="34" charset="0"/>
                <a:cs typeface="Times New Roman" panose="02020603050405020304" pitchFamily="18" charset="0"/>
              </a:rPr>
              <a:t>cataplexy</a:t>
            </a:r>
            <a:endParaRPr lang="en-US" altLang="en-US" sz="1900" dirty="0">
              <a:latin typeface="Calibri" panose="020F0502020204030204" pitchFamily="34" charset="0"/>
              <a:cs typeface="Times New Roman" panose="02020603050405020304" pitchFamily="18" charset="0"/>
            </a:endParaRPr>
          </a:p>
        </p:txBody>
      </p:sp>
      <p:sp>
        <p:nvSpPr>
          <p:cNvPr id="77827" name="Rectangle 4"/>
          <p:cNvSpPr>
            <a:spLocks noChangeArrowheads="1"/>
          </p:cNvSpPr>
          <p:nvPr/>
        </p:nvSpPr>
        <p:spPr bwMode="auto">
          <a:xfrm>
            <a:off x="3175" y="1092200"/>
            <a:ext cx="9067800"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defRPr sz="2400">
                <a:solidFill>
                  <a:schemeClr val="tx1"/>
                </a:solidFill>
                <a:latin typeface="Comic Sans MS" panose="030F0702030302020204" pitchFamily="66" charset="0"/>
                <a:cs typeface="Arial" panose="020B0604020202020204" pitchFamily="34" charset="0"/>
              </a:defRPr>
            </a:lvl1pPr>
            <a:lvl2pPr marL="742950" indent="-285750">
              <a:defRPr sz="2400">
                <a:solidFill>
                  <a:schemeClr val="tx1"/>
                </a:solidFill>
                <a:latin typeface="Comic Sans MS" panose="030F0702030302020204" pitchFamily="66" charset="0"/>
                <a:cs typeface="Arial" panose="020B0604020202020204" pitchFamily="34" charset="0"/>
              </a:defRPr>
            </a:lvl2pPr>
            <a:lvl3pPr marL="1143000" indent="-228600">
              <a:defRPr sz="2400">
                <a:solidFill>
                  <a:schemeClr val="tx1"/>
                </a:solidFill>
                <a:latin typeface="Comic Sans MS" panose="030F0702030302020204" pitchFamily="66" charset="0"/>
                <a:cs typeface="Arial" panose="020B0604020202020204" pitchFamily="34" charset="0"/>
              </a:defRPr>
            </a:lvl3pPr>
            <a:lvl4pPr marL="1600200" indent="-228600">
              <a:defRPr sz="2400">
                <a:solidFill>
                  <a:schemeClr val="tx1"/>
                </a:solidFill>
                <a:latin typeface="Comic Sans MS" panose="030F0702030302020204" pitchFamily="66" charset="0"/>
                <a:cs typeface="Arial" panose="020B0604020202020204" pitchFamily="34" charset="0"/>
              </a:defRPr>
            </a:lvl4pPr>
            <a:lvl5pPr marL="2057400" indent="-228600">
              <a:defRPr sz="24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9pPr>
          </a:lstStyle>
          <a:p>
            <a:pPr algn="ctr">
              <a:spcBef>
                <a:spcPct val="50000"/>
              </a:spcBef>
            </a:pPr>
            <a:endParaRPr lang="en-US" altLang="en-US" sz="3600" dirty="0">
              <a:cs typeface="Times New Roman" panose="02020603050405020304" pitchFamily="18" charset="0"/>
            </a:endParaRPr>
          </a:p>
        </p:txBody>
      </p:sp>
      <p:sp>
        <p:nvSpPr>
          <p:cNvPr id="77828" name="Line 5"/>
          <p:cNvSpPr>
            <a:spLocks noChangeShapeType="1"/>
          </p:cNvSpPr>
          <p:nvPr/>
        </p:nvSpPr>
        <p:spPr bwMode="auto">
          <a:xfrm flipV="1">
            <a:off x="757238" y="1773238"/>
            <a:ext cx="7559675" cy="0"/>
          </a:xfrm>
          <a:prstGeom prst="line">
            <a:avLst/>
          </a:prstGeom>
          <a:noFill/>
          <a:ln w="12700">
            <a:solidFill>
              <a:srgbClr val="9966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 name="Rectangle 1"/>
          <p:cNvSpPr/>
          <p:nvPr/>
        </p:nvSpPr>
        <p:spPr>
          <a:xfrm>
            <a:off x="2195736" y="938996"/>
            <a:ext cx="4454361" cy="874085"/>
          </a:xfrm>
          <a:prstGeom prst="rect">
            <a:avLst/>
          </a:prstGeom>
        </p:spPr>
        <p:txBody>
          <a:bodyPr wrap="none">
            <a:spAutoFit/>
          </a:bodyPr>
          <a:lstStyle/>
          <a:p>
            <a:pPr lvl="0" algn="just">
              <a:lnSpc>
                <a:spcPct val="140000"/>
              </a:lnSpc>
              <a:spcBef>
                <a:spcPct val="50000"/>
              </a:spcBef>
            </a:pPr>
            <a:r>
              <a:rPr lang="en-US" sz="4000" b="1" dirty="0">
                <a:solidFill>
                  <a:srgbClr val="FF0000"/>
                </a:solidFill>
                <a:latin typeface="Calibri" panose="020F0502020204030204" pitchFamily="34" charset="0"/>
              </a:rPr>
              <a:t>Cataplexy definition</a:t>
            </a:r>
            <a:endParaRPr lang="en-US" altLang="en-US" sz="4000" dirty="0">
              <a:solidFill>
                <a:srgbClr val="FF0000"/>
              </a:solidFill>
              <a:latin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ChangeArrowheads="1"/>
          </p:cNvSpPr>
          <p:nvPr/>
        </p:nvSpPr>
        <p:spPr bwMode="auto">
          <a:xfrm>
            <a:off x="684213" y="1497013"/>
            <a:ext cx="8001000" cy="40232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defRPr sz="2400">
                <a:solidFill>
                  <a:schemeClr val="tx1"/>
                </a:solidFill>
                <a:latin typeface="Comic Sans MS" panose="030F0702030302020204" pitchFamily="66" charset="0"/>
                <a:cs typeface="Arial" panose="020B0604020202020204" pitchFamily="34" charset="0"/>
              </a:defRPr>
            </a:lvl1pPr>
            <a:lvl2pPr marL="742950" indent="-285750">
              <a:defRPr sz="2400">
                <a:solidFill>
                  <a:schemeClr val="tx1"/>
                </a:solidFill>
                <a:latin typeface="Comic Sans MS" panose="030F0702030302020204" pitchFamily="66" charset="0"/>
                <a:cs typeface="Arial" panose="020B0604020202020204" pitchFamily="34" charset="0"/>
              </a:defRPr>
            </a:lvl2pPr>
            <a:lvl3pPr marL="1143000" indent="-228600">
              <a:defRPr sz="2400">
                <a:solidFill>
                  <a:schemeClr val="tx1"/>
                </a:solidFill>
                <a:latin typeface="Comic Sans MS" panose="030F0702030302020204" pitchFamily="66" charset="0"/>
                <a:cs typeface="Arial" panose="020B0604020202020204" pitchFamily="34" charset="0"/>
              </a:defRPr>
            </a:lvl3pPr>
            <a:lvl4pPr marL="1600200" indent="-228600">
              <a:defRPr sz="2400">
                <a:solidFill>
                  <a:schemeClr val="tx1"/>
                </a:solidFill>
                <a:latin typeface="Comic Sans MS" panose="030F0702030302020204" pitchFamily="66" charset="0"/>
                <a:cs typeface="Arial" panose="020B0604020202020204" pitchFamily="34" charset="0"/>
              </a:defRPr>
            </a:lvl4pPr>
            <a:lvl5pPr marL="2057400" indent="-228600">
              <a:defRPr sz="24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9pPr>
          </a:lstStyle>
          <a:p>
            <a:pPr algn="just">
              <a:lnSpc>
                <a:spcPct val="120000"/>
              </a:lnSpc>
              <a:spcBef>
                <a:spcPct val="50000"/>
              </a:spcBef>
              <a:buClr>
                <a:srgbClr val="FF3300"/>
              </a:buClr>
              <a:buSzPct val="150000"/>
              <a:buFont typeface="Symbol" panose="05050102010706020507" pitchFamily="18" charset="2"/>
              <a:buChar char="·"/>
            </a:pPr>
            <a:r>
              <a:rPr lang="en-US" altLang="en-US" sz="2000" dirty="0">
                <a:latin typeface="Calibri" panose="020F0502020204030204" pitchFamily="34" charset="0"/>
              </a:rPr>
              <a:t>e</a:t>
            </a:r>
            <a:r>
              <a:rPr lang="en-US" altLang="en-US" sz="2000" dirty="0" smtClean="0">
                <a:latin typeface="Calibri" panose="020F0502020204030204" pitchFamily="34" charset="0"/>
              </a:rPr>
              <a:t>xcessive daytime sleepiness</a:t>
            </a:r>
          </a:p>
          <a:p>
            <a:pPr algn="just">
              <a:lnSpc>
                <a:spcPct val="120000"/>
              </a:lnSpc>
              <a:spcBef>
                <a:spcPct val="50000"/>
              </a:spcBef>
              <a:buClr>
                <a:srgbClr val="FF3300"/>
              </a:buClr>
              <a:buSzPct val="150000"/>
              <a:buFont typeface="Symbol" panose="05050102010706020507" pitchFamily="18" charset="2"/>
              <a:buChar char="·"/>
            </a:pPr>
            <a:r>
              <a:rPr lang="sr-Cyrl-RS" altLang="en-US" sz="2000" dirty="0" smtClean="0">
                <a:latin typeface="Calibri" panose="020F0502020204030204" pitchFamily="34" charset="0"/>
              </a:rPr>
              <a:t> </a:t>
            </a:r>
            <a:r>
              <a:rPr lang="en-US" altLang="en-US" sz="2000" dirty="0" smtClean="0">
                <a:latin typeface="Calibri" panose="020F0502020204030204" pitchFamily="34" charset="0"/>
              </a:rPr>
              <a:t>sleep attacks</a:t>
            </a:r>
          </a:p>
          <a:p>
            <a:pPr algn="just">
              <a:lnSpc>
                <a:spcPct val="120000"/>
              </a:lnSpc>
              <a:spcBef>
                <a:spcPct val="50000"/>
              </a:spcBef>
              <a:buClr>
                <a:srgbClr val="FF3300"/>
              </a:buClr>
              <a:buSzPct val="150000"/>
              <a:buFont typeface="Symbol" panose="05050102010706020507" pitchFamily="18" charset="2"/>
              <a:buChar char="·"/>
            </a:pPr>
            <a:r>
              <a:rPr lang="sr-Cyrl-RS" altLang="en-US" sz="2000" dirty="0" smtClean="0">
                <a:latin typeface="Calibri" panose="020F0502020204030204" pitchFamily="34" charset="0"/>
              </a:rPr>
              <a:t> </a:t>
            </a:r>
            <a:r>
              <a:rPr lang="en-US" altLang="en-US" sz="2000" dirty="0" smtClean="0">
                <a:latin typeface="Calibri" panose="020F0502020204030204" pitchFamily="34" charset="0"/>
              </a:rPr>
              <a:t>cataplexy</a:t>
            </a:r>
            <a:endParaRPr lang="sr-Cyrl-RS" altLang="en-US" sz="2000" dirty="0">
              <a:latin typeface="Calibri" panose="020F0502020204030204" pitchFamily="34" charset="0"/>
            </a:endParaRPr>
          </a:p>
          <a:p>
            <a:pPr algn="just">
              <a:lnSpc>
                <a:spcPct val="120000"/>
              </a:lnSpc>
              <a:spcBef>
                <a:spcPct val="50000"/>
              </a:spcBef>
              <a:buClr>
                <a:srgbClr val="FF3300"/>
              </a:buClr>
              <a:buSzPct val="150000"/>
              <a:buFont typeface="Symbol" panose="05050102010706020507" pitchFamily="18" charset="2"/>
              <a:buChar char="·"/>
            </a:pPr>
            <a:r>
              <a:rPr lang="sr-Cyrl-RS" altLang="en-US" sz="2000" dirty="0">
                <a:latin typeface="Calibri" panose="020F0502020204030204" pitchFamily="34" charset="0"/>
              </a:rPr>
              <a:t> </a:t>
            </a:r>
            <a:r>
              <a:rPr lang="en-US" altLang="en-US" sz="2000" dirty="0">
                <a:solidFill>
                  <a:srgbClr val="262626"/>
                </a:solidFill>
                <a:latin typeface="Calibri" panose="020F0502020204030204" pitchFamily="34" charset="0"/>
                <a:cs typeface="Times New Roman" panose="02020603050405020304" pitchFamily="18" charset="0"/>
              </a:rPr>
              <a:t>hypnogogic </a:t>
            </a:r>
            <a:r>
              <a:rPr lang="en-US" altLang="en-US" sz="2000" dirty="0" smtClean="0">
                <a:solidFill>
                  <a:srgbClr val="262626"/>
                </a:solidFill>
                <a:latin typeface="Calibri" panose="020F0502020204030204" pitchFamily="34" charset="0"/>
                <a:cs typeface="Times New Roman" panose="02020603050405020304" pitchFamily="18" charset="0"/>
              </a:rPr>
              <a:t>hallucinations</a:t>
            </a:r>
            <a:endParaRPr lang="sr-Cyrl-RS" altLang="en-US" sz="2000" dirty="0">
              <a:latin typeface="Calibri" panose="020F0502020204030204" pitchFamily="34" charset="0"/>
            </a:endParaRPr>
          </a:p>
          <a:p>
            <a:pPr algn="just">
              <a:lnSpc>
                <a:spcPct val="120000"/>
              </a:lnSpc>
              <a:spcBef>
                <a:spcPct val="50000"/>
              </a:spcBef>
              <a:buClr>
                <a:srgbClr val="FF3300"/>
              </a:buClr>
              <a:buSzPct val="150000"/>
              <a:buFont typeface="Symbol" panose="05050102010706020507" pitchFamily="18" charset="2"/>
              <a:buChar char="·"/>
            </a:pPr>
            <a:r>
              <a:rPr lang="sr-Cyrl-RS" altLang="en-US" sz="2000" dirty="0">
                <a:latin typeface="Calibri" panose="020F0502020204030204" pitchFamily="34" charset="0"/>
              </a:rPr>
              <a:t> </a:t>
            </a:r>
            <a:r>
              <a:rPr lang="en-US" altLang="en-US" sz="2000" dirty="0">
                <a:solidFill>
                  <a:srgbClr val="262626"/>
                </a:solidFill>
                <a:latin typeface="Calibri" panose="020F0502020204030204" pitchFamily="34" charset="0"/>
                <a:cs typeface="Times New Roman" panose="02020603050405020304" pitchFamily="18" charset="0"/>
              </a:rPr>
              <a:t>sleep </a:t>
            </a:r>
            <a:r>
              <a:rPr lang="en-US" altLang="en-US" sz="2000" dirty="0" smtClean="0">
                <a:solidFill>
                  <a:srgbClr val="262626"/>
                </a:solidFill>
                <a:latin typeface="Calibri" panose="020F0502020204030204" pitchFamily="34" charset="0"/>
                <a:cs typeface="Times New Roman" panose="02020603050405020304" pitchFamily="18" charset="0"/>
              </a:rPr>
              <a:t>paralysis</a:t>
            </a:r>
          </a:p>
          <a:p>
            <a:pPr algn="just">
              <a:lnSpc>
                <a:spcPct val="120000"/>
              </a:lnSpc>
              <a:spcBef>
                <a:spcPct val="50000"/>
              </a:spcBef>
              <a:buClr>
                <a:srgbClr val="FF3300"/>
              </a:buClr>
              <a:buSzPct val="150000"/>
              <a:buFont typeface="Symbol" panose="05050102010706020507" pitchFamily="18" charset="2"/>
              <a:buChar char="·"/>
            </a:pPr>
            <a:r>
              <a:rPr lang="sr-Cyrl-RS" altLang="en-US" sz="2000" dirty="0" smtClean="0">
                <a:latin typeface="Calibri" panose="020F0502020204030204" pitchFamily="34" charset="0"/>
              </a:rPr>
              <a:t> </a:t>
            </a:r>
            <a:r>
              <a:rPr lang="en-US" altLang="en-US" sz="2000" dirty="0" smtClean="0">
                <a:latin typeface="Calibri" panose="020F0502020204030204" pitchFamily="34" charset="0"/>
              </a:rPr>
              <a:t>SOREMP (</a:t>
            </a:r>
            <a:r>
              <a:rPr lang="en-US" sz="2000" dirty="0">
                <a:solidFill>
                  <a:srgbClr val="202122"/>
                </a:solidFill>
                <a:latin typeface="Calibri" panose="020F0502020204030204" pitchFamily="34" charset="0"/>
              </a:rPr>
              <a:t>sleep-onset REM </a:t>
            </a:r>
            <a:r>
              <a:rPr lang="en-US" sz="2000" dirty="0" smtClean="0">
                <a:solidFill>
                  <a:srgbClr val="202122"/>
                </a:solidFill>
                <a:latin typeface="Calibri" panose="020F0502020204030204" pitchFamily="34" charset="0"/>
              </a:rPr>
              <a:t>periods)</a:t>
            </a:r>
            <a:endParaRPr lang="sr-Cyrl-RS" altLang="en-US" sz="2000" dirty="0">
              <a:latin typeface="Calibri" panose="020F0502020204030204" pitchFamily="34" charset="0"/>
            </a:endParaRPr>
          </a:p>
          <a:p>
            <a:pPr algn="just">
              <a:lnSpc>
                <a:spcPct val="120000"/>
              </a:lnSpc>
              <a:spcBef>
                <a:spcPct val="50000"/>
              </a:spcBef>
              <a:buClr>
                <a:srgbClr val="FF3300"/>
              </a:buClr>
              <a:buSzPct val="150000"/>
              <a:buFont typeface="Symbol" panose="05050102010706020507" pitchFamily="18" charset="2"/>
              <a:buChar char="·"/>
            </a:pPr>
            <a:r>
              <a:rPr lang="en-US" altLang="en-US" sz="2000" dirty="0">
                <a:latin typeface="Calibri" panose="020F0502020204030204" pitchFamily="34" charset="0"/>
              </a:rPr>
              <a:t>disturbed night sleep (frequent changes in sleep stages, frequent     awakenings, insomnia</a:t>
            </a:r>
            <a:r>
              <a:rPr lang="en-US" altLang="en-US" sz="2000" dirty="0" smtClean="0">
                <a:latin typeface="Calibri" panose="020F0502020204030204" pitchFamily="34" charset="0"/>
              </a:rPr>
              <a:t>)</a:t>
            </a:r>
            <a:endParaRPr lang="en-US" altLang="en-US" sz="2000" dirty="0">
              <a:latin typeface="Calibri" panose="020F0502020204030204" pitchFamily="34" charset="0"/>
            </a:endParaRPr>
          </a:p>
        </p:txBody>
      </p:sp>
      <p:sp>
        <p:nvSpPr>
          <p:cNvPr id="72707" name="Rectangle 3"/>
          <p:cNvSpPr>
            <a:spLocks noChangeArrowheads="1"/>
          </p:cNvSpPr>
          <p:nvPr/>
        </p:nvSpPr>
        <p:spPr bwMode="auto">
          <a:xfrm>
            <a:off x="1525588" y="623888"/>
            <a:ext cx="5443537" cy="487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defRPr sz="2400">
                <a:solidFill>
                  <a:schemeClr val="tx1"/>
                </a:solidFill>
                <a:latin typeface="Comic Sans MS" panose="030F0702030302020204" pitchFamily="66" charset="0"/>
                <a:cs typeface="Arial" panose="020B0604020202020204" pitchFamily="34" charset="0"/>
              </a:defRPr>
            </a:lvl1pPr>
            <a:lvl2pPr marL="742950" indent="-285750">
              <a:defRPr sz="2400">
                <a:solidFill>
                  <a:schemeClr val="tx1"/>
                </a:solidFill>
                <a:latin typeface="Comic Sans MS" panose="030F0702030302020204" pitchFamily="66" charset="0"/>
                <a:cs typeface="Arial" panose="020B0604020202020204" pitchFamily="34" charset="0"/>
              </a:defRPr>
            </a:lvl2pPr>
            <a:lvl3pPr marL="1143000" indent="-228600">
              <a:defRPr sz="2400">
                <a:solidFill>
                  <a:schemeClr val="tx1"/>
                </a:solidFill>
                <a:latin typeface="Comic Sans MS" panose="030F0702030302020204" pitchFamily="66" charset="0"/>
                <a:cs typeface="Arial" panose="020B0604020202020204" pitchFamily="34" charset="0"/>
              </a:defRPr>
            </a:lvl3pPr>
            <a:lvl4pPr marL="1600200" indent="-228600">
              <a:defRPr sz="2400">
                <a:solidFill>
                  <a:schemeClr val="tx1"/>
                </a:solidFill>
                <a:latin typeface="Comic Sans MS" panose="030F0702030302020204" pitchFamily="66" charset="0"/>
                <a:cs typeface="Arial" panose="020B0604020202020204" pitchFamily="34" charset="0"/>
              </a:defRPr>
            </a:lvl4pPr>
            <a:lvl5pPr marL="2057400" indent="-228600">
              <a:defRPr sz="24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9pPr>
          </a:lstStyle>
          <a:p>
            <a:pPr algn="ctr">
              <a:lnSpc>
                <a:spcPct val="80000"/>
              </a:lnSpc>
              <a:spcBef>
                <a:spcPct val="50000"/>
              </a:spcBef>
            </a:pPr>
            <a:r>
              <a:rPr lang="en-US" altLang="en-US" sz="3200" dirty="0" smtClean="0">
                <a:solidFill>
                  <a:srgbClr val="FF0000"/>
                </a:solidFill>
                <a:cs typeface="Times New Roman" panose="02020603050405020304" pitchFamily="18" charset="0"/>
              </a:rPr>
              <a:t>Narcolepsy</a:t>
            </a:r>
            <a:endParaRPr lang="en-US" altLang="en-US" sz="3200" dirty="0">
              <a:solidFill>
                <a:srgbClr val="FF0000"/>
              </a:solidFill>
              <a:cs typeface="Times New Roman" panose="02020603050405020304" pitchFamily="18" charset="0"/>
            </a:endParaRPr>
          </a:p>
        </p:txBody>
      </p:sp>
      <p:sp>
        <p:nvSpPr>
          <p:cNvPr id="72708" name="Line 4"/>
          <p:cNvSpPr>
            <a:spLocks noChangeShapeType="1"/>
          </p:cNvSpPr>
          <p:nvPr/>
        </p:nvSpPr>
        <p:spPr bwMode="auto">
          <a:xfrm>
            <a:off x="1525588" y="1079500"/>
            <a:ext cx="5637212" cy="0"/>
          </a:xfrm>
          <a:prstGeom prst="line">
            <a:avLst/>
          </a:prstGeom>
          <a:noFill/>
          <a:ln w="12700">
            <a:solidFill>
              <a:schemeClr val="accent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pic>
        <p:nvPicPr>
          <p:cNvPr id="72709" name="Picture 5" descr="sleepy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1600" y="1566863"/>
            <a:ext cx="3352800" cy="2570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ChangeArrowheads="1"/>
          </p:cNvSpPr>
          <p:nvPr/>
        </p:nvSpPr>
        <p:spPr bwMode="auto">
          <a:xfrm>
            <a:off x="745331" y="2636912"/>
            <a:ext cx="7578725" cy="21981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defRPr sz="2400">
                <a:solidFill>
                  <a:schemeClr val="tx1"/>
                </a:solidFill>
                <a:latin typeface="Comic Sans MS" panose="030F0702030302020204" pitchFamily="66" charset="0"/>
                <a:cs typeface="Arial" panose="020B0604020202020204" pitchFamily="34" charset="0"/>
              </a:defRPr>
            </a:lvl1pPr>
            <a:lvl2pPr marL="742950" indent="-285750">
              <a:defRPr sz="2400">
                <a:solidFill>
                  <a:schemeClr val="tx1"/>
                </a:solidFill>
                <a:latin typeface="Comic Sans MS" panose="030F0702030302020204" pitchFamily="66" charset="0"/>
                <a:cs typeface="Arial" panose="020B0604020202020204" pitchFamily="34" charset="0"/>
              </a:defRPr>
            </a:lvl2pPr>
            <a:lvl3pPr marL="1143000" indent="-228600">
              <a:defRPr sz="2400">
                <a:solidFill>
                  <a:schemeClr val="tx1"/>
                </a:solidFill>
                <a:latin typeface="Comic Sans MS" panose="030F0702030302020204" pitchFamily="66" charset="0"/>
                <a:cs typeface="Arial" panose="020B0604020202020204" pitchFamily="34" charset="0"/>
              </a:defRPr>
            </a:lvl3pPr>
            <a:lvl4pPr marL="1600200" indent="-228600">
              <a:defRPr sz="2400">
                <a:solidFill>
                  <a:schemeClr val="tx1"/>
                </a:solidFill>
                <a:latin typeface="Comic Sans MS" panose="030F0702030302020204" pitchFamily="66" charset="0"/>
                <a:cs typeface="Arial" panose="020B0604020202020204" pitchFamily="34" charset="0"/>
              </a:defRPr>
            </a:lvl4pPr>
            <a:lvl5pPr marL="2057400" indent="-228600">
              <a:defRPr sz="24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9pPr>
          </a:lstStyle>
          <a:p>
            <a:pPr marL="457200" indent="-457200" algn="just">
              <a:lnSpc>
                <a:spcPct val="130000"/>
              </a:lnSpc>
              <a:spcBef>
                <a:spcPct val="50000"/>
              </a:spcBef>
              <a:buAutoNum type="alphaUcParenR"/>
            </a:pPr>
            <a:r>
              <a:rPr lang="en-US" altLang="en-US" dirty="0" smtClean="0">
                <a:latin typeface="Calibri" panose="020F0502020204030204" pitchFamily="34" charset="0"/>
                <a:cs typeface="Times New Roman" panose="02020603050405020304" pitchFamily="18" charset="0"/>
              </a:rPr>
              <a:t>recurrent</a:t>
            </a:r>
            <a:r>
              <a:rPr lang="en-US" altLang="en-US" dirty="0">
                <a:latin typeface="Calibri" panose="020F0502020204030204" pitchFamily="34" charset="0"/>
                <a:cs typeface="Times New Roman" panose="02020603050405020304" pitchFamily="18" charset="0"/>
              </a:rPr>
              <a:t>, daytime naps or sleep attacks, which occur almost every day for at least 6 </a:t>
            </a:r>
            <a:r>
              <a:rPr lang="en-US" altLang="en-US" dirty="0" smtClean="0">
                <a:latin typeface="Calibri" panose="020F0502020204030204" pitchFamily="34" charset="0"/>
                <a:cs typeface="Times New Roman" panose="02020603050405020304" pitchFamily="18" charset="0"/>
              </a:rPr>
              <a:t>months</a:t>
            </a:r>
          </a:p>
          <a:p>
            <a:pPr marL="457200" indent="-457200" algn="just">
              <a:lnSpc>
                <a:spcPct val="130000"/>
              </a:lnSpc>
              <a:spcBef>
                <a:spcPct val="50000"/>
              </a:spcBef>
              <a:buAutoNum type="alphaUcParenR"/>
            </a:pPr>
            <a:r>
              <a:rPr lang="en-US" altLang="en-US" dirty="0" smtClean="0">
                <a:latin typeface="Calibri" panose="020F0502020204030204" pitchFamily="34" charset="0"/>
                <a:cs typeface="Times New Roman" panose="02020603050405020304" pitchFamily="18" charset="0"/>
              </a:rPr>
              <a:t>clinical </a:t>
            </a:r>
            <a:r>
              <a:rPr lang="en-US" altLang="en-US" dirty="0">
                <a:latin typeface="Calibri" panose="020F0502020204030204" pitchFamily="34" charset="0"/>
                <a:cs typeface="Times New Roman" panose="02020603050405020304" pitchFamily="18" charset="0"/>
              </a:rPr>
              <a:t>confirmation of cataplexy in patients with a history of diseases that includes </a:t>
            </a:r>
            <a:r>
              <a:rPr lang="en-US" altLang="en-US" dirty="0" smtClean="0">
                <a:latin typeface="Calibri" panose="020F0502020204030204" pitchFamily="34" charset="0"/>
                <a:cs typeface="Times New Roman" panose="02020603050405020304" pitchFamily="18" charset="0"/>
              </a:rPr>
              <a:t>under A)</a:t>
            </a:r>
            <a:endParaRPr lang="ru-RU" altLang="en-US" dirty="0">
              <a:latin typeface="Calibri" panose="020F0502020204030204" pitchFamily="34" charset="0"/>
              <a:cs typeface="Times New Roman" panose="02020603050405020304" pitchFamily="18" charset="0"/>
            </a:endParaRPr>
          </a:p>
        </p:txBody>
      </p:sp>
      <p:sp>
        <p:nvSpPr>
          <p:cNvPr id="75779" name="Rectangle 3"/>
          <p:cNvSpPr>
            <a:spLocks noChangeArrowheads="1"/>
          </p:cNvSpPr>
          <p:nvPr/>
        </p:nvSpPr>
        <p:spPr bwMode="auto">
          <a:xfrm>
            <a:off x="609600" y="5105400"/>
            <a:ext cx="762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defRPr sz="2400">
                <a:solidFill>
                  <a:schemeClr val="tx1"/>
                </a:solidFill>
                <a:latin typeface="Comic Sans MS" panose="030F0702030302020204" pitchFamily="66" charset="0"/>
                <a:cs typeface="Arial" panose="020B0604020202020204" pitchFamily="34" charset="0"/>
              </a:defRPr>
            </a:lvl1pPr>
            <a:lvl2pPr marL="742950" indent="-285750">
              <a:defRPr sz="2400">
                <a:solidFill>
                  <a:schemeClr val="tx1"/>
                </a:solidFill>
                <a:latin typeface="Comic Sans MS" panose="030F0702030302020204" pitchFamily="66" charset="0"/>
                <a:cs typeface="Arial" panose="020B0604020202020204" pitchFamily="34" charset="0"/>
              </a:defRPr>
            </a:lvl2pPr>
            <a:lvl3pPr marL="1143000" indent="-228600">
              <a:defRPr sz="2400">
                <a:solidFill>
                  <a:schemeClr val="tx1"/>
                </a:solidFill>
                <a:latin typeface="Comic Sans MS" panose="030F0702030302020204" pitchFamily="66" charset="0"/>
                <a:cs typeface="Arial" panose="020B0604020202020204" pitchFamily="34" charset="0"/>
              </a:defRPr>
            </a:lvl3pPr>
            <a:lvl4pPr marL="1600200" indent="-228600">
              <a:defRPr sz="2400">
                <a:solidFill>
                  <a:schemeClr val="tx1"/>
                </a:solidFill>
                <a:latin typeface="Comic Sans MS" panose="030F0702030302020204" pitchFamily="66" charset="0"/>
                <a:cs typeface="Arial" panose="020B0604020202020204" pitchFamily="34" charset="0"/>
              </a:defRPr>
            </a:lvl4pPr>
            <a:lvl5pPr marL="2057400" indent="-228600">
              <a:defRPr sz="24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9pPr>
          </a:lstStyle>
          <a:p>
            <a:pPr eaLnBrk="1" hangingPunct="1">
              <a:spcBef>
                <a:spcPct val="50000"/>
              </a:spcBef>
            </a:pPr>
            <a:endParaRPr lang="en-GB" altLang="en-US" dirty="0"/>
          </a:p>
        </p:txBody>
      </p:sp>
      <p:sp>
        <p:nvSpPr>
          <p:cNvPr id="75780" name="Rectangle 5"/>
          <p:cNvSpPr>
            <a:spLocks noChangeArrowheads="1"/>
          </p:cNvSpPr>
          <p:nvPr/>
        </p:nvSpPr>
        <p:spPr bwMode="auto">
          <a:xfrm>
            <a:off x="457200" y="609600"/>
            <a:ext cx="8610600" cy="585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defRPr sz="2400">
                <a:solidFill>
                  <a:schemeClr val="tx1"/>
                </a:solidFill>
                <a:latin typeface="Comic Sans MS" panose="030F0702030302020204" pitchFamily="66" charset="0"/>
                <a:cs typeface="Arial" panose="020B0604020202020204" pitchFamily="34" charset="0"/>
              </a:defRPr>
            </a:lvl1pPr>
            <a:lvl2pPr marL="742950" indent="-285750">
              <a:defRPr sz="2400">
                <a:solidFill>
                  <a:schemeClr val="tx1"/>
                </a:solidFill>
                <a:latin typeface="Comic Sans MS" panose="030F0702030302020204" pitchFamily="66" charset="0"/>
                <a:cs typeface="Arial" panose="020B0604020202020204" pitchFamily="34" charset="0"/>
              </a:defRPr>
            </a:lvl2pPr>
            <a:lvl3pPr marL="1143000" indent="-228600">
              <a:defRPr sz="2400">
                <a:solidFill>
                  <a:schemeClr val="tx1"/>
                </a:solidFill>
                <a:latin typeface="Comic Sans MS" panose="030F0702030302020204" pitchFamily="66" charset="0"/>
                <a:cs typeface="Arial" panose="020B0604020202020204" pitchFamily="34" charset="0"/>
              </a:defRPr>
            </a:lvl3pPr>
            <a:lvl4pPr marL="1600200" indent="-228600">
              <a:defRPr sz="2400">
                <a:solidFill>
                  <a:schemeClr val="tx1"/>
                </a:solidFill>
                <a:latin typeface="Comic Sans MS" panose="030F0702030302020204" pitchFamily="66" charset="0"/>
                <a:cs typeface="Arial" panose="020B0604020202020204" pitchFamily="34" charset="0"/>
              </a:defRPr>
            </a:lvl4pPr>
            <a:lvl5pPr marL="2057400" indent="-228600">
              <a:defRPr sz="24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9pPr>
          </a:lstStyle>
          <a:p>
            <a:pPr>
              <a:spcBef>
                <a:spcPct val="50000"/>
              </a:spcBef>
            </a:pPr>
            <a:r>
              <a:rPr lang="en-US" altLang="en-US" sz="3200" dirty="0" smtClean="0">
                <a:cs typeface="Times New Roman" panose="02020603050405020304" pitchFamily="18" charset="0"/>
              </a:rPr>
              <a:t>    </a:t>
            </a:r>
            <a:r>
              <a:rPr lang="en-US" altLang="en-US" sz="3200" dirty="0" smtClean="0">
                <a:solidFill>
                  <a:srgbClr val="FF0000"/>
                </a:solidFill>
                <a:cs typeface="Times New Roman" panose="02020603050405020304" pitchFamily="18" charset="0"/>
              </a:rPr>
              <a:t>Diagnostic criteria for narcolepsy</a:t>
            </a:r>
            <a:r>
              <a:rPr lang="sr-Cyrl-RS" altLang="en-US" sz="3200" dirty="0" smtClean="0">
                <a:solidFill>
                  <a:srgbClr val="FF0000"/>
                </a:solidFill>
                <a:cs typeface="Times New Roman" panose="02020603050405020304" pitchFamily="18" charset="0"/>
              </a:rPr>
              <a:t>:</a:t>
            </a:r>
            <a:endParaRPr lang="en-US" altLang="en-US" sz="3200" dirty="0">
              <a:solidFill>
                <a:srgbClr val="FF0000"/>
              </a:solidFill>
              <a:cs typeface="Times New Roman" panose="02020603050405020304" pitchFamily="18" charset="0"/>
            </a:endParaRPr>
          </a:p>
        </p:txBody>
      </p:sp>
      <p:sp>
        <p:nvSpPr>
          <p:cNvPr id="75781" name="Line 6"/>
          <p:cNvSpPr>
            <a:spLocks noChangeShapeType="1"/>
          </p:cNvSpPr>
          <p:nvPr/>
        </p:nvSpPr>
        <p:spPr bwMode="auto">
          <a:xfrm>
            <a:off x="609600" y="1257300"/>
            <a:ext cx="7850188" cy="0"/>
          </a:xfrm>
          <a:prstGeom prst="line">
            <a:avLst/>
          </a:prstGeom>
          <a:noFill/>
          <a:ln w="12700">
            <a:solidFill>
              <a:srgbClr val="FF33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ChangeArrowheads="1"/>
          </p:cNvSpPr>
          <p:nvPr/>
        </p:nvSpPr>
        <p:spPr bwMode="auto">
          <a:xfrm>
            <a:off x="609600" y="5105400"/>
            <a:ext cx="762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defRPr sz="2400">
                <a:solidFill>
                  <a:schemeClr val="tx1"/>
                </a:solidFill>
                <a:latin typeface="Comic Sans MS" panose="030F0702030302020204" pitchFamily="66" charset="0"/>
                <a:cs typeface="Arial" panose="020B0604020202020204" pitchFamily="34" charset="0"/>
              </a:defRPr>
            </a:lvl1pPr>
            <a:lvl2pPr marL="742950" indent="-285750">
              <a:defRPr sz="2400">
                <a:solidFill>
                  <a:schemeClr val="tx1"/>
                </a:solidFill>
                <a:latin typeface="Comic Sans MS" panose="030F0702030302020204" pitchFamily="66" charset="0"/>
                <a:cs typeface="Arial" panose="020B0604020202020204" pitchFamily="34" charset="0"/>
              </a:defRPr>
            </a:lvl2pPr>
            <a:lvl3pPr marL="1143000" indent="-228600">
              <a:defRPr sz="2400">
                <a:solidFill>
                  <a:schemeClr val="tx1"/>
                </a:solidFill>
                <a:latin typeface="Comic Sans MS" panose="030F0702030302020204" pitchFamily="66" charset="0"/>
                <a:cs typeface="Arial" panose="020B0604020202020204" pitchFamily="34" charset="0"/>
              </a:defRPr>
            </a:lvl3pPr>
            <a:lvl4pPr marL="1600200" indent="-228600">
              <a:defRPr sz="2400">
                <a:solidFill>
                  <a:schemeClr val="tx1"/>
                </a:solidFill>
                <a:latin typeface="Comic Sans MS" panose="030F0702030302020204" pitchFamily="66" charset="0"/>
                <a:cs typeface="Arial" panose="020B0604020202020204" pitchFamily="34" charset="0"/>
              </a:defRPr>
            </a:lvl4pPr>
            <a:lvl5pPr marL="2057400" indent="-228600">
              <a:defRPr sz="24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endParaRPr kumimoji="0" lang="en-GB" altLang="en-US" sz="24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Arial" panose="020B0604020202020204" pitchFamily="34" charset="0"/>
            </a:endParaRPr>
          </a:p>
        </p:txBody>
      </p:sp>
      <p:sp>
        <p:nvSpPr>
          <p:cNvPr id="75780" name="Rectangle 5"/>
          <p:cNvSpPr>
            <a:spLocks noChangeArrowheads="1"/>
          </p:cNvSpPr>
          <p:nvPr/>
        </p:nvSpPr>
        <p:spPr bwMode="auto">
          <a:xfrm>
            <a:off x="457200" y="609600"/>
            <a:ext cx="8610600" cy="585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defRPr sz="2400">
                <a:solidFill>
                  <a:schemeClr val="tx1"/>
                </a:solidFill>
                <a:latin typeface="Comic Sans MS" panose="030F0702030302020204" pitchFamily="66" charset="0"/>
                <a:cs typeface="Arial" panose="020B0604020202020204" pitchFamily="34" charset="0"/>
              </a:defRPr>
            </a:lvl1pPr>
            <a:lvl2pPr marL="742950" indent="-285750">
              <a:defRPr sz="2400">
                <a:solidFill>
                  <a:schemeClr val="tx1"/>
                </a:solidFill>
                <a:latin typeface="Comic Sans MS" panose="030F0702030302020204" pitchFamily="66" charset="0"/>
                <a:cs typeface="Arial" panose="020B0604020202020204" pitchFamily="34" charset="0"/>
              </a:defRPr>
            </a:lvl2pPr>
            <a:lvl3pPr marL="1143000" indent="-228600">
              <a:defRPr sz="2400">
                <a:solidFill>
                  <a:schemeClr val="tx1"/>
                </a:solidFill>
                <a:latin typeface="Comic Sans MS" panose="030F0702030302020204" pitchFamily="66" charset="0"/>
                <a:cs typeface="Arial" panose="020B0604020202020204" pitchFamily="34" charset="0"/>
              </a:defRPr>
            </a:lvl3pPr>
            <a:lvl4pPr marL="1600200" indent="-228600">
              <a:defRPr sz="2400">
                <a:solidFill>
                  <a:schemeClr val="tx1"/>
                </a:solidFill>
                <a:latin typeface="Comic Sans MS" panose="030F0702030302020204" pitchFamily="66" charset="0"/>
                <a:cs typeface="Arial" panose="020B0604020202020204" pitchFamily="34" charset="0"/>
              </a:defRPr>
            </a:lvl4pPr>
            <a:lvl5pPr marL="2057400" indent="-228600">
              <a:defRPr sz="24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altLang="en-US" sz="3200" b="0" i="0" u="none" strike="noStrike" kern="1200" cap="none" spc="0" normalizeH="0" baseline="0" noProof="0" dirty="0" smtClean="0">
                <a:ln>
                  <a:noFill/>
                </a:ln>
                <a:solidFill>
                  <a:prstClr val="black"/>
                </a:solidFill>
                <a:effectLst/>
                <a:uLnTx/>
                <a:uFillTx/>
                <a:latin typeface="Comic Sans MS" panose="030F0702030302020204" pitchFamily="66" charset="0"/>
                <a:ea typeface="+mn-ea"/>
                <a:cs typeface="Times New Roman" panose="02020603050405020304" pitchFamily="18" charset="0"/>
              </a:rPr>
              <a:t>                      </a:t>
            </a:r>
            <a:r>
              <a:rPr kumimoji="0" lang="en-US" altLang="en-US" sz="3200" b="0" i="0" u="none" strike="noStrike" kern="1200" cap="none" spc="0" normalizeH="0" baseline="0" noProof="0" dirty="0" smtClean="0">
                <a:ln>
                  <a:noFill/>
                </a:ln>
                <a:solidFill>
                  <a:srgbClr val="FF0000"/>
                </a:solidFill>
                <a:effectLst/>
                <a:uLnTx/>
                <a:uFillTx/>
                <a:latin typeface="Comic Sans MS" panose="030F0702030302020204" pitchFamily="66" charset="0"/>
                <a:ea typeface="+mn-ea"/>
                <a:cs typeface="Times New Roman" panose="02020603050405020304" pitchFamily="18" charset="0"/>
              </a:rPr>
              <a:t>Treatment</a:t>
            </a:r>
            <a:endParaRPr kumimoji="0" lang="en-US" altLang="en-US" sz="3200" b="0" i="0" u="none" strike="noStrike" kern="1200" cap="none" spc="0" normalizeH="0" baseline="0" noProof="0" dirty="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75781" name="Line 6"/>
          <p:cNvSpPr>
            <a:spLocks noChangeShapeType="1"/>
          </p:cNvSpPr>
          <p:nvPr/>
        </p:nvSpPr>
        <p:spPr bwMode="auto">
          <a:xfrm>
            <a:off x="609600" y="1257300"/>
            <a:ext cx="7850188" cy="0"/>
          </a:xfrm>
          <a:prstGeom prst="line">
            <a:avLst/>
          </a:prstGeom>
          <a:noFill/>
          <a:ln w="12700">
            <a:solidFill>
              <a:srgbClr val="FF33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Arial" panose="020B0604020202020204" pitchFamily="34" charset="0"/>
            </a:endParaRPr>
          </a:p>
        </p:txBody>
      </p:sp>
      <p:sp>
        <p:nvSpPr>
          <p:cNvPr id="9" name="Rectangle 3"/>
          <p:cNvSpPr txBox="1">
            <a:spLocks noRot="1" noChangeArrowheads="1"/>
          </p:cNvSpPr>
          <p:nvPr/>
        </p:nvSpPr>
        <p:spPr>
          <a:xfrm>
            <a:off x="1176338" y="2852738"/>
            <a:ext cx="6799262" cy="3444875"/>
          </a:xfrm>
          <a:prstGeom prst="rect">
            <a:avLst/>
          </a:prstGeom>
        </p:spPr>
        <p:txBody>
          <a:bodyPr/>
          <a:lstStyle>
            <a:lvl1pPr marL="285750" indent="-285750" algn="l" defTabSz="457200" rtl="0" eaLnBrk="0" fontAlgn="base" hangingPunct="0">
              <a:spcBef>
                <a:spcPct val="20000"/>
              </a:spcBef>
              <a:spcAft>
                <a:spcPts val="600"/>
              </a:spcAft>
              <a:buClr>
                <a:schemeClr val="accent1"/>
              </a:buClr>
              <a:buSzPct val="115000"/>
              <a:buFont typeface="Arial" panose="020B0604020202020204" pitchFamily="34" charset="0"/>
              <a:buChar char="•"/>
              <a:defRPr sz="2400" kern="1200">
                <a:solidFill>
                  <a:srgbClr val="262626"/>
                </a:solidFill>
                <a:latin typeface="+mn-lt"/>
                <a:ea typeface="+mn-ea"/>
                <a:cs typeface="+mn-cs"/>
              </a:defRPr>
            </a:lvl1pPr>
            <a:lvl2pPr marL="742950" indent="-285750" algn="l" defTabSz="457200" rtl="0" eaLnBrk="0" fontAlgn="base" hangingPunct="0">
              <a:spcBef>
                <a:spcPct val="20000"/>
              </a:spcBef>
              <a:spcAft>
                <a:spcPts val="600"/>
              </a:spcAft>
              <a:buClr>
                <a:schemeClr val="accent1"/>
              </a:buClr>
              <a:buSzPct val="115000"/>
              <a:buFont typeface="Arial" panose="020B0604020202020204" pitchFamily="34" charset="0"/>
              <a:buChar char="•"/>
              <a:defRPr sz="2000" kern="1200">
                <a:solidFill>
                  <a:srgbClr val="262626"/>
                </a:solidFill>
                <a:latin typeface="+mn-lt"/>
                <a:ea typeface="+mn-ea"/>
                <a:cs typeface="+mn-cs"/>
              </a:defRPr>
            </a:lvl2pPr>
            <a:lvl3pPr marL="1200150" indent="-285750" algn="l" defTabSz="457200" rtl="0" eaLnBrk="0" fontAlgn="base" hangingPunct="0">
              <a:spcBef>
                <a:spcPct val="20000"/>
              </a:spcBef>
              <a:spcAft>
                <a:spcPts val="600"/>
              </a:spcAft>
              <a:buClr>
                <a:schemeClr val="accent1"/>
              </a:buClr>
              <a:buSzPct val="115000"/>
              <a:buFont typeface="Arial" panose="020B0604020202020204" pitchFamily="34" charset="0"/>
              <a:buChar char="•"/>
              <a:defRPr kern="1200">
                <a:solidFill>
                  <a:srgbClr val="262626"/>
                </a:solidFill>
                <a:latin typeface="+mn-lt"/>
                <a:ea typeface="+mn-ea"/>
                <a:cs typeface="+mn-cs"/>
              </a:defRPr>
            </a:lvl3pPr>
            <a:lvl4pPr marL="1543050" indent="-171450" algn="l" defTabSz="457200" rtl="0" eaLnBrk="0" fontAlgn="base" hangingPunct="0">
              <a:spcBef>
                <a:spcPct val="20000"/>
              </a:spcBef>
              <a:spcAft>
                <a:spcPts val="600"/>
              </a:spcAft>
              <a:buClr>
                <a:schemeClr val="accent1"/>
              </a:buClr>
              <a:buSzPct val="115000"/>
              <a:buFont typeface="Arial" panose="020B0604020202020204" pitchFamily="34" charset="0"/>
              <a:buChar char="•"/>
              <a:defRPr sz="1600" kern="1200">
                <a:solidFill>
                  <a:srgbClr val="262626"/>
                </a:solidFill>
                <a:latin typeface="+mn-lt"/>
                <a:ea typeface="+mn-ea"/>
                <a:cs typeface="+mn-cs"/>
              </a:defRPr>
            </a:lvl4pPr>
            <a:lvl5pPr marL="2000250" indent="-171450" algn="l" defTabSz="457200" rtl="0" eaLnBrk="0" fontAlgn="base" hangingPunct="0">
              <a:spcBef>
                <a:spcPct val="20000"/>
              </a:spcBef>
              <a:spcAft>
                <a:spcPts val="600"/>
              </a:spcAft>
              <a:buClr>
                <a:schemeClr val="accent1"/>
              </a:buClr>
              <a:buSzPct val="115000"/>
              <a:buFont typeface="Arial" panose="020B0604020202020204" pitchFamily="34" charset="0"/>
              <a:buChar char="•"/>
              <a:defRPr sz="1400" kern="1200">
                <a:solidFill>
                  <a:srgbClr val="262626"/>
                </a:solidFill>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eaLnBrk="1" hangingPunct="1">
              <a:lnSpc>
                <a:spcPct val="90000"/>
              </a:lnSpc>
            </a:pPr>
            <a:r>
              <a:rPr lang="en-US" altLang="en-US" b="1" dirty="0" smtClean="0">
                <a:solidFill>
                  <a:schemeClr val="tx1"/>
                </a:solidFill>
                <a:latin typeface="Calibri" panose="020F0502020204030204" pitchFamily="34" charset="0"/>
                <a:cs typeface="Times New Roman" panose="02020603050405020304" pitchFamily="18" charset="0"/>
              </a:rPr>
              <a:t>Medications-</a:t>
            </a:r>
            <a:r>
              <a:rPr lang="en-US" altLang="en-US" dirty="0" smtClean="0">
                <a:solidFill>
                  <a:schemeClr val="tx1"/>
                </a:solidFill>
                <a:latin typeface="Calibri" panose="020F0502020204030204" pitchFamily="34" charset="0"/>
                <a:cs typeface="Times New Roman" panose="02020603050405020304" pitchFamily="18" charset="0"/>
              </a:rPr>
              <a:t>central nervous system stimulants such as methylphenidate, amphetamine, modafilin</a:t>
            </a:r>
          </a:p>
          <a:p>
            <a:r>
              <a:rPr lang="en-US" b="1" dirty="0" smtClean="0">
                <a:solidFill>
                  <a:srgbClr val="000000"/>
                </a:solidFill>
                <a:latin typeface="Calibri" panose="020F0502020204030204" pitchFamily="34" charset="0"/>
              </a:rPr>
              <a:t>Behavioral</a:t>
            </a:r>
            <a:r>
              <a:rPr lang="en-US" dirty="0">
                <a:latin typeface="Calibri" panose="020F0502020204030204" pitchFamily="34" charset="0"/>
              </a:rPr>
              <a:t/>
            </a:r>
            <a:br>
              <a:rPr lang="en-US" dirty="0">
                <a:latin typeface="Calibri" panose="020F0502020204030204" pitchFamily="34" charset="0"/>
              </a:rPr>
            </a:br>
            <a:r>
              <a:rPr lang="sr-Latn-CS" altLang="en-US" dirty="0" smtClean="0">
                <a:latin typeface="Calibri" panose="020F0502020204030204" pitchFamily="34" charset="0"/>
              </a:rPr>
              <a:t>        </a:t>
            </a:r>
            <a:endParaRPr lang="en-US" altLang="en-US" dirty="0" smtClean="0">
              <a:latin typeface="Calibri" panose="020F0502020204030204" pitchFamily="34" charset="0"/>
            </a:endParaRPr>
          </a:p>
        </p:txBody>
      </p:sp>
    </p:spTree>
    <p:extLst>
      <p:ext uri="{BB962C8B-B14F-4D97-AF65-F5344CB8AC3E}">
        <p14:creationId xmlns:p14="http://schemas.microsoft.com/office/powerpoint/2010/main" val="318747730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Rot="1" noChangeArrowheads="1"/>
          </p:cNvSpPr>
          <p:nvPr>
            <p:ph type="title"/>
          </p:nvPr>
        </p:nvSpPr>
        <p:spPr>
          <a:xfrm>
            <a:off x="971550" y="1196975"/>
            <a:ext cx="6799263" cy="1303338"/>
          </a:xfrm>
        </p:spPr>
        <p:txBody>
          <a:bodyPr/>
          <a:lstStyle/>
          <a:p>
            <a:pPr eaLnBrk="1" hangingPunct="1"/>
            <a:r>
              <a:rPr lang="en-US" altLang="en-US" dirty="0" smtClean="0">
                <a:ln>
                  <a:noFill/>
                </a:ln>
                <a:solidFill>
                  <a:srgbClr val="FF0000"/>
                </a:solidFill>
                <a:latin typeface="Comic Sans MS" panose="030F0702030302020204" pitchFamily="66" charset="0"/>
              </a:rPr>
              <a:t>Parasomnias</a:t>
            </a:r>
          </a:p>
        </p:txBody>
      </p:sp>
      <p:sp>
        <p:nvSpPr>
          <p:cNvPr id="80899" name="Rectangle 3"/>
          <p:cNvSpPr>
            <a:spLocks noGrp="1" noRot="1" noChangeArrowheads="1"/>
          </p:cNvSpPr>
          <p:nvPr>
            <p:ph idx="1"/>
          </p:nvPr>
        </p:nvSpPr>
        <p:spPr>
          <a:xfrm>
            <a:off x="1176338" y="2852738"/>
            <a:ext cx="6799262" cy="3444875"/>
          </a:xfrm>
        </p:spPr>
        <p:txBody>
          <a:bodyPr/>
          <a:lstStyle/>
          <a:p>
            <a:pPr eaLnBrk="1" hangingPunct="1">
              <a:lnSpc>
                <a:spcPct val="90000"/>
              </a:lnSpc>
              <a:buFont typeface="Arial" panose="020B0604020202020204" pitchFamily="34" charset="0"/>
              <a:buNone/>
            </a:pPr>
            <a:r>
              <a:rPr lang="sr-Latn-CS" altLang="en-US" dirty="0" smtClean="0">
                <a:latin typeface="Comic Sans MS" panose="030F0702030302020204" pitchFamily="66" charset="0"/>
              </a:rPr>
              <a:t>        </a:t>
            </a:r>
            <a:endParaRPr lang="en-US" altLang="en-US" dirty="0" smtClean="0">
              <a:latin typeface="Comic Sans MS" panose="030F0702030302020204" pitchFamily="66" charset="0"/>
            </a:endParaRPr>
          </a:p>
        </p:txBody>
      </p:sp>
      <p:sp>
        <p:nvSpPr>
          <p:cNvPr id="2" name="Rectangle 1"/>
          <p:cNvSpPr/>
          <p:nvPr/>
        </p:nvSpPr>
        <p:spPr>
          <a:xfrm>
            <a:off x="971550" y="2481184"/>
            <a:ext cx="7488832" cy="3816429"/>
          </a:xfrm>
          <a:prstGeom prst="rect">
            <a:avLst/>
          </a:prstGeom>
        </p:spPr>
        <p:txBody>
          <a:bodyPr wrap="square">
            <a:spAutoFit/>
          </a:bodyPr>
          <a:lstStyle/>
          <a:p>
            <a:pPr>
              <a:buFont typeface="Arial" panose="020B0604020202020204" pitchFamily="34" charset="0"/>
              <a:buChar char="•"/>
            </a:pPr>
            <a:r>
              <a:rPr lang="en-US" sz="2200" dirty="0">
                <a:solidFill>
                  <a:srgbClr val="1A1B1F"/>
                </a:solidFill>
                <a:latin typeface="Calibri" panose="020F0502020204030204" pitchFamily="34" charset="0"/>
              </a:rPr>
              <a:t>Parasomnias are sleep disorders involving unusual behaviors during </a:t>
            </a:r>
            <a:r>
              <a:rPr lang="en-US" sz="2200" dirty="0" smtClean="0">
                <a:solidFill>
                  <a:srgbClr val="1A1B1F"/>
                </a:solidFill>
                <a:latin typeface="Calibri" panose="020F0502020204030204" pitchFamily="34" charset="0"/>
              </a:rPr>
              <a:t>sleep</a:t>
            </a:r>
          </a:p>
          <a:p>
            <a:pPr>
              <a:buFont typeface="Arial" panose="020B0604020202020204" pitchFamily="34" charset="0"/>
              <a:buChar char="•"/>
            </a:pPr>
            <a:endParaRPr lang="en-US" sz="2200" dirty="0">
              <a:solidFill>
                <a:srgbClr val="1A1B1F"/>
              </a:solidFill>
              <a:latin typeface="Calibri" panose="020F0502020204030204" pitchFamily="34" charset="0"/>
            </a:endParaRPr>
          </a:p>
          <a:p>
            <a:pPr>
              <a:buFont typeface="Arial" panose="020B0604020202020204" pitchFamily="34" charset="0"/>
              <a:buChar char="•"/>
            </a:pPr>
            <a:r>
              <a:rPr lang="en-US" sz="2200" dirty="0">
                <a:solidFill>
                  <a:srgbClr val="1A1B1F"/>
                </a:solidFill>
                <a:latin typeface="Calibri" panose="020F0502020204030204" pitchFamily="34" charset="0"/>
              </a:rPr>
              <a:t>Parasomnias are more common in children than adults, but genetics may play a </a:t>
            </a:r>
            <a:r>
              <a:rPr lang="en-US" sz="2200" dirty="0" smtClean="0">
                <a:solidFill>
                  <a:srgbClr val="1A1B1F"/>
                </a:solidFill>
                <a:latin typeface="Calibri" panose="020F0502020204030204" pitchFamily="34" charset="0"/>
              </a:rPr>
              <a:t>role</a:t>
            </a:r>
          </a:p>
          <a:p>
            <a:pPr>
              <a:buFont typeface="Arial" panose="020B0604020202020204" pitchFamily="34" charset="0"/>
              <a:buChar char="•"/>
            </a:pPr>
            <a:endParaRPr lang="en-US" sz="2200" dirty="0">
              <a:solidFill>
                <a:srgbClr val="1A1B1F"/>
              </a:solidFill>
              <a:latin typeface="Calibri" panose="020F0502020204030204" pitchFamily="34" charset="0"/>
            </a:endParaRPr>
          </a:p>
          <a:p>
            <a:pPr>
              <a:buFont typeface="Arial" panose="020B0604020202020204" pitchFamily="34" charset="0"/>
              <a:buChar char="•"/>
            </a:pPr>
            <a:r>
              <a:rPr lang="en-US" sz="2200" dirty="0">
                <a:solidFill>
                  <a:srgbClr val="1A1B1F"/>
                </a:solidFill>
                <a:latin typeface="Calibri" panose="020F0502020204030204" pitchFamily="34" charset="0"/>
              </a:rPr>
              <a:t>Stress, anxiety, sleep deprivation, and certain medications can trigger </a:t>
            </a:r>
            <a:r>
              <a:rPr lang="en-US" sz="2200" dirty="0" smtClean="0">
                <a:solidFill>
                  <a:srgbClr val="1A1B1F"/>
                </a:solidFill>
                <a:latin typeface="Calibri" panose="020F0502020204030204" pitchFamily="34" charset="0"/>
              </a:rPr>
              <a:t>parasomnias</a:t>
            </a:r>
          </a:p>
          <a:p>
            <a:endParaRPr lang="en-US" sz="2200" dirty="0">
              <a:solidFill>
                <a:srgbClr val="1A1B1F"/>
              </a:solidFill>
              <a:latin typeface="Calibri" panose="020F0502020204030204" pitchFamily="34" charset="0"/>
            </a:endParaRPr>
          </a:p>
          <a:p>
            <a:pPr>
              <a:buFont typeface="Arial" panose="020B0604020202020204" pitchFamily="34" charset="0"/>
              <a:buChar char="•"/>
            </a:pPr>
            <a:r>
              <a:rPr lang="en-US" sz="2200" dirty="0">
                <a:solidFill>
                  <a:srgbClr val="1A1B1F"/>
                </a:solidFill>
                <a:latin typeface="Calibri" panose="020F0502020204030204" pitchFamily="34" charset="0"/>
              </a:rPr>
              <a:t>Treatment approaches vary depending on the specific parasomnia and its </a:t>
            </a:r>
            <a:r>
              <a:rPr lang="en-US" sz="2200" dirty="0" smtClean="0">
                <a:solidFill>
                  <a:srgbClr val="1A1B1F"/>
                </a:solidFill>
                <a:latin typeface="Calibri" panose="020F0502020204030204" pitchFamily="34" charset="0"/>
              </a:rPr>
              <a:t>severity</a:t>
            </a:r>
            <a:endParaRPr lang="en-US" sz="2200" b="0" i="0" dirty="0">
              <a:solidFill>
                <a:srgbClr val="1A1B1F"/>
              </a:solidFill>
              <a:effectLst/>
              <a:latin typeface="Calibri" panose="020F0502020204030204" pitchFamily="34" charset="0"/>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Rot="1" noChangeArrowheads="1"/>
          </p:cNvSpPr>
          <p:nvPr>
            <p:ph type="title"/>
          </p:nvPr>
        </p:nvSpPr>
        <p:spPr>
          <a:xfrm>
            <a:off x="830263" y="1268413"/>
            <a:ext cx="6799262" cy="1303337"/>
          </a:xfrm>
        </p:spPr>
        <p:txBody>
          <a:bodyPr/>
          <a:lstStyle/>
          <a:p>
            <a:pPr eaLnBrk="1" hangingPunct="1"/>
            <a:r>
              <a:rPr lang="en-US" altLang="en-US" dirty="0" smtClean="0">
                <a:ln>
                  <a:noFill/>
                </a:ln>
                <a:solidFill>
                  <a:srgbClr val="FF0000"/>
                </a:solidFill>
                <a:latin typeface="Comic Sans MS" panose="030F0702030302020204" pitchFamily="66" charset="0"/>
              </a:rPr>
              <a:t>Parasomnias</a:t>
            </a:r>
            <a:r>
              <a:rPr lang="sr-Latn-CS" altLang="en-US" dirty="0" smtClean="0">
                <a:ln>
                  <a:noFill/>
                </a:ln>
                <a:solidFill>
                  <a:srgbClr val="FF0000"/>
                </a:solidFill>
                <a:latin typeface="Comic Sans MS" panose="030F0702030302020204" pitchFamily="66" charset="0"/>
              </a:rPr>
              <a:t> </a:t>
            </a:r>
            <a:endParaRPr lang="en-US" altLang="en-US" dirty="0" smtClean="0">
              <a:ln>
                <a:noFill/>
              </a:ln>
              <a:solidFill>
                <a:srgbClr val="FF0000"/>
              </a:solidFill>
              <a:latin typeface="Comic Sans MS" panose="030F0702030302020204" pitchFamily="66" charset="0"/>
            </a:endParaRPr>
          </a:p>
        </p:txBody>
      </p:sp>
      <p:sp>
        <p:nvSpPr>
          <p:cNvPr id="81923" name="Rectangle 3"/>
          <p:cNvSpPr>
            <a:spLocks noGrp="1" noRot="1" noChangeArrowheads="1"/>
          </p:cNvSpPr>
          <p:nvPr>
            <p:ph idx="1"/>
          </p:nvPr>
        </p:nvSpPr>
        <p:spPr>
          <a:xfrm>
            <a:off x="827088" y="2349500"/>
            <a:ext cx="8007350" cy="4895850"/>
          </a:xfrm>
        </p:spPr>
        <p:txBody>
          <a:bodyPr/>
          <a:lstStyle/>
          <a:p>
            <a:pPr marL="0" indent="0" eaLnBrk="1" hangingPunct="1">
              <a:lnSpc>
                <a:spcPct val="90000"/>
              </a:lnSpc>
              <a:buNone/>
            </a:pPr>
            <a:r>
              <a:rPr lang="en-US" altLang="en-US" b="1" dirty="0" smtClean="0">
                <a:latin typeface="Calibri" panose="020F0502020204030204" pitchFamily="34" charset="0"/>
                <a:cs typeface="Times New Roman" panose="02020603050405020304" pitchFamily="18" charset="0"/>
              </a:rPr>
              <a:t>       </a:t>
            </a:r>
            <a:r>
              <a:rPr lang="sr-Latn-CS" altLang="en-US" b="1" dirty="0" smtClean="0">
                <a:latin typeface="Calibri" panose="020F0502020204030204" pitchFamily="34" charset="0"/>
                <a:cs typeface="Times New Roman" panose="02020603050405020304" pitchFamily="18" charset="0"/>
              </a:rPr>
              <a:t>-</a:t>
            </a:r>
            <a:r>
              <a:rPr lang="sr-Latn-CS" altLang="en-US" b="1" dirty="0">
                <a:latin typeface="Calibri" panose="020F0502020204030204" pitchFamily="34" charset="0"/>
                <a:cs typeface="Times New Roman" panose="02020603050405020304" pitchFamily="18" charset="0"/>
              </a:rPr>
              <a:t>somnabulism        </a:t>
            </a:r>
            <a:endParaRPr lang="en-US" altLang="en-US" b="1" dirty="0" smtClean="0">
              <a:latin typeface="Calibri" panose="020F0502020204030204" pitchFamily="34" charset="0"/>
              <a:cs typeface="Times New Roman" panose="02020603050405020304" pitchFamily="18" charset="0"/>
            </a:endParaRPr>
          </a:p>
          <a:p>
            <a:pPr eaLnBrk="1" hangingPunct="1">
              <a:lnSpc>
                <a:spcPct val="90000"/>
              </a:lnSpc>
              <a:buFont typeface="Wingdings" panose="05000000000000000000" pitchFamily="2" charset="2"/>
              <a:buNone/>
            </a:pPr>
            <a:r>
              <a:rPr lang="en-US" altLang="en-US" b="1" dirty="0">
                <a:latin typeface="Calibri" panose="020F0502020204030204" pitchFamily="34" charset="0"/>
                <a:cs typeface="Times New Roman" panose="02020603050405020304" pitchFamily="18" charset="0"/>
              </a:rPr>
              <a:t> </a:t>
            </a:r>
            <a:r>
              <a:rPr lang="en-US" altLang="en-US" b="1" dirty="0" smtClean="0">
                <a:latin typeface="Calibri" panose="020F0502020204030204" pitchFamily="34" charset="0"/>
                <a:cs typeface="Times New Roman" panose="02020603050405020304" pitchFamily="18" charset="0"/>
              </a:rPr>
              <a:t>   </a:t>
            </a:r>
            <a:r>
              <a:rPr lang="sr-Latn-CS" altLang="en-US" b="1" dirty="0" smtClean="0">
                <a:latin typeface="Calibri" panose="020F0502020204030204" pitchFamily="34" charset="0"/>
                <a:cs typeface="Times New Roman" panose="02020603050405020304" pitchFamily="18" charset="0"/>
              </a:rPr>
              <a:t>  </a:t>
            </a:r>
            <a:r>
              <a:rPr lang="sr-Latn-CS" altLang="en-US" b="1" dirty="0">
                <a:latin typeface="Calibri" panose="020F0502020204030204" pitchFamily="34" charset="0"/>
                <a:cs typeface="Times New Roman" panose="02020603050405020304" pitchFamily="18" charset="0"/>
              </a:rPr>
              <a:t>- pavor nocturnus          </a:t>
            </a:r>
            <a:endParaRPr lang="en-US" altLang="en-US" b="1" dirty="0" smtClean="0">
              <a:latin typeface="Calibri" panose="020F0502020204030204" pitchFamily="34" charset="0"/>
              <a:cs typeface="Times New Roman" panose="02020603050405020304" pitchFamily="18" charset="0"/>
            </a:endParaRPr>
          </a:p>
          <a:p>
            <a:pPr eaLnBrk="1" hangingPunct="1">
              <a:lnSpc>
                <a:spcPct val="90000"/>
              </a:lnSpc>
              <a:buFont typeface="Wingdings" panose="05000000000000000000" pitchFamily="2" charset="2"/>
              <a:buNone/>
            </a:pPr>
            <a:r>
              <a:rPr lang="en-US" altLang="en-US" b="1" dirty="0">
                <a:latin typeface="Calibri" panose="020F0502020204030204" pitchFamily="34" charset="0"/>
                <a:cs typeface="Times New Roman" panose="02020603050405020304" pitchFamily="18" charset="0"/>
              </a:rPr>
              <a:t> </a:t>
            </a:r>
            <a:r>
              <a:rPr lang="en-US" altLang="en-US" b="1" dirty="0" smtClean="0">
                <a:latin typeface="Calibri" panose="020F0502020204030204" pitchFamily="34" charset="0"/>
                <a:cs typeface="Times New Roman" panose="02020603050405020304" pitchFamily="18" charset="0"/>
              </a:rPr>
              <a:t>     </a:t>
            </a:r>
            <a:r>
              <a:rPr lang="sr-Latn-CS" altLang="en-US" b="1" dirty="0" smtClean="0">
                <a:latin typeface="Calibri" panose="020F0502020204030204" pitchFamily="34" charset="0"/>
                <a:cs typeface="Times New Roman" panose="02020603050405020304" pitchFamily="18" charset="0"/>
              </a:rPr>
              <a:t>- </a:t>
            </a:r>
            <a:r>
              <a:rPr lang="sr-Latn-CS" altLang="en-US" b="1" dirty="0">
                <a:latin typeface="Calibri" panose="020F0502020204030204" pitchFamily="34" charset="0"/>
                <a:cs typeface="Times New Roman" panose="02020603050405020304" pitchFamily="18" charset="0"/>
              </a:rPr>
              <a:t>bruxism         </a:t>
            </a:r>
            <a:endParaRPr lang="en-US" altLang="en-US" b="1" dirty="0" smtClean="0">
              <a:latin typeface="Calibri" panose="020F0502020204030204" pitchFamily="34" charset="0"/>
              <a:cs typeface="Times New Roman" panose="02020603050405020304" pitchFamily="18" charset="0"/>
            </a:endParaRPr>
          </a:p>
          <a:p>
            <a:pPr eaLnBrk="1" hangingPunct="1">
              <a:lnSpc>
                <a:spcPct val="90000"/>
              </a:lnSpc>
              <a:buFont typeface="Wingdings" panose="05000000000000000000" pitchFamily="2" charset="2"/>
              <a:buNone/>
            </a:pPr>
            <a:r>
              <a:rPr lang="en-US" altLang="en-US" b="1" dirty="0">
                <a:latin typeface="Calibri" panose="020F0502020204030204" pitchFamily="34" charset="0"/>
                <a:cs typeface="Times New Roman" panose="02020603050405020304" pitchFamily="18" charset="0"/>
              </a:rPr>
              <a:t> </a:t>
            </a:r>
            <a:r>
              <a:rPr lang="en-US" altLang="en-US" b="1" dirty="0" smtClean="0">
                <a:latin typeface="Calibri" panose="020F0502020204030204" pitchFamily="34" charset="0"/>
                <a:cs typeface="Times New Roman" panose="02020603050405020304" pitchFamily="18" charset="0"/>
              </a:rPr>
              <a:t>    </a:t>
            </a:r>
            <a:r>
              <a:rPr lang="sr-Latn-CS" altLang="en-US" b="1" dirty="0" smtClean="0">
                <a:latin typeface="Calibri" panose="020F0502020204030204" pitchFamily="34" charset="0"/>
                <a:cs typeface="Times New Roman" panose="02020603050405020304" pitchFamily="18" charset="0"/>
              </a:rPr>
              <a:t> </a:t>
            </a:r>
            <a:r>
              <a:rPr lang="sr-Latn-CS" altLang="en-US" b="1" dirty="0">
                <a:latin typeface="Calibri" panose="020F0502020204030204" pitchFamily="34" charset="0"/>
                <a:cs typeface="Times New Roman" panose="02020603050405020304" pitchFamily="18" charset="0"/>
              </a:rPr>
              <a:t>- paroxysmal disturbances in REM sleep         </a:t>
            </a:r>
            <a:endParaRPr lang="en-US" altLang="en-US" b="1" dirty="0" smtClean="0">
              <a:latin typeface="Calibri" panose="020F0502020204030204" pitchFamily="34" charset="0"/>
              <a:cs typeface="Times New Roman" panose="02020603050405020304" pitchFamily="18" charset="0"/>
            </a:endParaRPr>
          </a:p>
          <a:p>
            <a:pPr eaLnBrk="1" hangingPunct="1">
              <a:lnSpc>
                <a:spcPct val="90000"/>
              </a:lnSpc>
              <a:buFont typeface="Wingdings" panose="05000000000000000000" pitchFamily="2" charset="2"/>
              <a:buNone/>
            </a:pPr>
            <a:r>
              <a:rPr lang="en-US" altLang="en-US" b="1" dirty="0">
                <a:latin typeface="Calibri" panose="020F0502020204030204" pitchFamily="34" charset="0"/>
                <a:cs typeface="Times New Roman" panose="02020603050405020304" pitchFamily="18" charset="0"/>
              </a:rPr>
              <a:t> </a:t>
            </a:r>
            <a:r>
              <a:rPr lang="en-US" altLang="en-US" b="1" dirty="0" smtClean="0">
                <a:latin typeface="Calibri" panose="020F0502020204030204" pitchFamily="34" charset="0"/>
                <a:cs typeface="Times New Roman" panose="02020603050405020304" pitchFamily="18" charset="0"/>
              </a:rPr>
              <a:t>    </a:t>
            </a:r>
            <a:r>
              <a:rPr lang="sr-Latn-CS" altLang="en-US" b="1" dirty="0" smtClean="0">
                <a:latin typeface="Calibri" panose="020F0502020204030204" pitchFamily="34" charset="0"/>
                <a:cs typeface="Times New Roman" panose="02020603050405020304" pitchFamily="18" charset="0"/>
              </a:rPr>
              <a:t> </a:t>
            </a:r>
            <a:r>
              <a:rPr lang="sr-Latn-CS" altLang="en-US" b="1" dirty="0">
                <a:latin typeface="Calibri" panose="020F0502020204030204" pitchFamily="34" charset="0"/>
                <a:cs typeface="Times New Roman" panose="02020603050405020304" pitchFamily="18" charset="0"/>
              </a:rPr>
              <a:t>- nocturnal enuresis      </a:t>
            </a:r>
            <a:endParaRPr lang="en-US" altLang="en-US" b="1" dirty="0" smtClean="0">
              <a:latin typeface="Calibri" panose="020F0502020204030204" pitchFamily="34" charset="0"/>
              <a:cs typeface="Times New Roman" panose="02020603050405020304" pitchFamily="18" charset="0"/>
            </a:endParaRPr>
          </a:p>
          <a:p>
            <a:pPr eaLnBrk="1" hangingPunct="1">
              <a:lnSpc>
                <a:spcPct val="90000"/>
              </a:lnSpc>
              <a:buFont typeface="Wingdings" panose="05000000000000000000" pitchFamily="2" charset="2"/>
              <a:buNone/>
            </a:pPr>
            <a:r>
              <a:rPr lang="en-US" altLang="en-US" b="1" dirty="0">
                <a:latin typeface="Calibri" panose="020F0502020204030204" pitchFamily="34" charset="0"/>
                <a:cs typeface="Times New Roman" panose="02020603050405020304" pitchFamily="18" charset="0"/>
              </a:rPr>
              <a:t> </a:t>
            </a:r>
            <a:r>
              <a:rPr lang="en-US" altLang="en-US" b="1" dirty="0" smtClean="0">
                <a:latin typeface="Calibri" panose="020F0502020204030204" pitchFamily="34" charset="0"/>
                <a:cs typeface="Times New Roman" panose="02020603050405020304" pitchFamily="18" charset="0"/>
              </a:rPr>
              <a:t>  </a:t>
            </a:r>
            <a:r>
              <a:rPr lang="sr-Latn-CS" altLang="en-US" b="1" dirty="0" smtClean="0">
                <a:latin typeface="Calibri" panose="020F0502020204030204" pitchFamily="34" charset="0"/>
                <a:cs typeface="Times New Roman" panose="02020603050405020304" pitchFamily="18" charset="0"/>
              </a:rPr>
              <a:t>   </a:t>
            </a:r>
            <a:r>
              <a:rPr lang="sr-Latn-CS" altLang="en-US" b="1" dirty="0">
                <a:latin typeface="Calibri" panose="020F0502020204030204" pitchFamily="34" charset="0"/>
                <a:cs typeface="Times New Roman" panose="02020603050405020304" pitchFamily="18" charset="0"/>
              </a:rPr>
              <a:t>- talking during sleep         </a:t>
            </a:r>
            <a:endParaRPr lang="en-US" altLang="en-US" b="1" dirty="0" smtClean="0">
              <a:latin typeface="Calibri" panose="020F0502020204030204" pitchFamily="34" charset="0"/>
              <a:cs typeface="Times New Roman" panose="02020603050405020304" pitchFamily="18" charset="0"/>
            </a:endParaRPr>
          </a:p>
          <a:p>
            <a:pPr eaLnBrk="1" hangingPunct="1">
              <a:lnSpc>
                <a:spcPct val="90000"/>
              </a:lnSpc>
              <a:buFont typeface="Wingdings" panose="05000000000000000000" pitchFamily="2" charset="2"/>
              <a:buNone/>
            </a:pPr>
            <a:r>
              <a:rPr lang="en-US" altLang="en-US" b="1" dirty="0">
                <a:latin typeface="Calibri" panose="020F0502020204030204" pitchFamily="34" charset="0"/>
                <a:cs typeface="Times New Roman" panose="02020603050405020304" pitchFamily="18" charset="0"/>
              </a:rPr>
              <a:t> </a:t>
            </a:r>
            <a:r>
              <a:rPr lang="en-US" altLang="en-US" b="1" dirty="0" smtClean="0">
                <a:latin typeface="Calibri" panose="020F0502020204030204" pitchFamily="34" charset="0"/>
                <a:cs typeface="Times New Roman" panose="02020603050405020304" pitchFamily="18" charset="0"/>
              </a:rPr>
              <a:t>     </a:t>
            </a:r>
            <a:r>
              <a:rPr lang="sr-Latn-CS" altLang="en-US" b="1" dirty="0" smtClean="0">
                <a:latin typeface="Calibri" panose="020F0502020204030204" pitchFamily="34" charset="0"/>
                <a:cs typeface="Times New Roman" panose="02020603050405020304" pitchFamily="18" charset="0"/>
              </a:rPr>
              <a:t>- </a:t>
            </a:r>
            <a:r>
              <a:rPr lang="sr-Latn-CS" altLang="en-US" b="1" dirty="0">
                <a:latin typeface="Calibri" panose="020F0502020204030204" pitchFamily="34" charset="0"/>
                <a:cs typeface="Times New Roman" panose="02020603050405020304" pitchFamily="18" charset="0"/>
              </a:rPr>
              <a:t>paroxysmal nocturnal dystonia         </a:t>
            </a:r>
            <a:endParaRPr lang="en-US" altLang="en-US" b="1" dirty="0" smtClean="0">
              <a:latin typeface="Calibri" panose="020F0502020204030204" pitchFamily="34" charset="0"/>
              <a:cs typeface="Times New Roman" panose="02020603050405020304" pitchFamily="18" charset="0"/>
            </a:endParaRPr>
          </a:p>
          <a:p>
            <a:pPr eaLnBrk="1" hangingPunct="1">
              <a:lnSpc>
                <a:spcPct val="90000"/>
              </a:lnSpc>
              <a:buFont typeface="Wingdings" panose="05000000000000000000" pitchFamily="2" charset="2"/>
              <a:buNone/>
            </a:pPr>
            <a:r>
              <a:rPr lang="en-US" altLang="en-US" b="1" dirty="0">
                <a:latin typeface="Calibri" panose="020F0502020204030204" pitchFamily="34" charset="0"/>
                <a:cs typeface="Times New Roman" panose="02020603050405020304" pitchFamily="18" charset="0"/>
              </a:rPr>
              <a:t> </a:t>
            </a:r>
            <a:r>
              <a:rPr lang="en-US" altLang="en-US" b="1" dirty="0" smtClean="0">
                <a:latin typeface="Calibri" panose="020F0502020204030204" pitchFamily="34" charset="0"/>
                <a:cs typeface="Times New Roman" panose="02020603050405020304" pitchFamily="18" charset="0"/>
              </a:rPr>
              <a:t>    </a:t>
            </a:r>
            <a:r>
              <a:rPr lang="sr-Latn-CS" altLang="en-US" b="1" dirty="0" smtClean="0">
                <a:latin typeface="Calibri" panose="020F0502020204030204" pitchFamily="34" charset="0"/>
                <a:cs typeface="Times New Roman" panose="02020603050405020304" pitchFamily="18" charset="0"/>
              </a:rPr>
              <a:t>- </a:t>
            </a:r>
            <a:r>
              <a:rPr lang="sr-Latn-CS" altLang="en-US" b="1" dirty="0">
                <a:latin typeface="Calibri" panose="020F0502020204030204" pitchFamily="34" charset="0"/>
                <a:cs typeface="Times New Roman" panose="02020603050405020304" pitchFamily="18" charset="0"/>
              </a:rPr>
              <a:t>night cramps, night shaking of the head</a:t>
            </a:r>
            <a:r>
              <a:rPr lang="sr-Latn-CS" altLang="en-US" b="1" dirty="0" smtClean="0">
                <a:latin typeface="Calibri" panose="020F0502020204030204" pitchFamily="34" charset="0"/>
                <a:cs typeface="Times New Roman" panose="02020603050405020304" pitchFamily="18" charset="0"/>
              </a:rPr>
              <a:t>...</a:t>
            </a:r>
            <a:endParaRPr lang="en-US" altLang="en-US" b="1" dirty="0" smtClean="0">
              <a:latin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itle 1"/>
          <p:cNvSpPr>
            <a:spLocks noGrp="1"/>
          </p:cNvSpPr>
          <p:nvPr>
            <p:ph type="title"/>
          </p:nvPr>
        </p:nvSpPr>
        <p:spPr>
          <a:xfrm>
            <a:off x="1042988" y="2781300"/>
            <a:ext cx="6799262" cy="1303338"/>
          </a:xfrm>
        </p:spPr>
        <p:txBody>
          <a:bodyPr/>
          <a:lstStyle/>
          <a:p>
            <a:pPr eaLnBrk="1" hangingPunct="1"/>
            <a:r>
              <a:rPr lang="en-US" altLang="en-US" sz="4600" b="1" dirty="0" smtClean="0">
                <a:ln>
                  <a:noFill/>
                </a:ln>
                <a:solidFill>
                  <a:srgbClr val="FF0000"/>
                </a:solidFill>
                <a:latin typeface="Comic Sans MS" panose="030F0702030302020204" pitchFamily="66" charset="0"/>
                <a:cs typeface="Times New Roman" panose="02020603050405020304" pitchFamily="18" charset="0"/>
              </a:rPr>
              <a:t>Headaches</a:t>
            </a:r>
            <a:endParaRPr lang="en-US" altLang="en-US" sz="4600" dirty="0" smtClean="0">
              <a:ln>
                <a:noFill/>
              </a:ln>
              <a:solidFill>
                <a:srgbClr val="FF0000"/>
              </a:solidFill>
              <a:latin typeface="Comic Sans MS" panose="030F0702030302020204" pitchFamily="66"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Rot="1" noChangeArrowheads="1"/>
          </p:cNvSpPr>
          <p:nvPr>
            <p:ph type="title"/>
          </p:nvPr>
        </p:nvSpPr>
        <p:spPr>
          <a:xfrm>
            <a:off x="900113" y="1268413"/>
            <a:ext cx="6799262" cy="1303337"/>
          </a:xfrm>
        </p:spPr>
        <p:txBody>
          <a:bodyPr/>
          <a:lstStyle/>
          <a:p>
            <a:pPr eaLnBrk="1" hangingPunct="1"/>
            <a:r>
              <a:rPr lang="en-US" altLang="en-US" dirty="0" smtClean="0">
                <a:ln>
                  <a:noFill/>
                </a:ln>
                <a:latin typeface="Comic Sans MS" panose="030F0702030302020204" pitchFamily="66" charset="0"/>
              </a:rPr>
              <a:t>Headaches</a:t>
            </a:r>
          </a:p>
        </p:txBody>
      </p:sp>
      <p:sp>
        <p:nvSpPr>
          <p:cNvPr id="84995" name="Rectangle 3"/>
          <p:cNvSpPr>
            <a:spLocks noGrp="1" noRot="1" noChangeArrowheads="1"/>
          </p:cNvSpPr>
          <p:nvPr>
            <p:ph idx="1"/>
          </p:nvPr>
        </p:nvSpPr>
        <p:spPr>
          <a:xfrm>
            <a:off x="1187450" y="2708275"/>
            <a:ext cx="7559675" cy="2736850"/>
          </a:xfrm>
        </p:spPr>
        <p:txBody>
          <a:bodyPr/>
          <a:lstStyle/>
          <a:p>
            <a:pPr eaLnBrk="1" hangingPunct="1"/>
            <a:r>
              <a:rPr lang="en-US" dirty="0" smtClean="0">
                <a:solidFill>
                  <a:srgbClr val="000000"/>
                </a:solidFill>
                <a:latin typeface="Calibri" panose="020F0502020204030204" pitchFamily="34" charset="0"/>
              </a:rPr>
              <a:t>A headache </a:t>
            </a:r>
            <a:r>
              <a:rPr lang="en-US" dirty="0">
                <a:solidFill>
                  <a:srgbClr val="000000"/>
                </a:solidFill>
                <a:latin typeface="Calibri" panose="020F0502020204030204" pitchFamily="34" charset="0"/>
              </a:rPr>
              <a:t>is pain or discomfort in the head or </a:t>
            </a:r>
            <a:r>
              <a:rPr lang="en-US" dirty="0" smtClean="0">
                <a:solidFill>
                  <a:srgbClr val="000000"/>
                </a:solidFill>
                <a:latin typeface="Calibri" panose="020F0502020204030204" pitchFamily="34" charset="0"/>
              </a:rPr>
              <a:t>face</a:t>
            </a:r>
            <a:endParaRPr lang="en-US" dirty="0">
              <a:solidFill>
                <a:srgbClr val="000000"/>
              </a:solidFill>
              <a:latin typeface="Calibri" panose="020F0502020204030204" pitchFamily="34" charset="0"/>
            </a:endParaRPr>
          </a:p>
          <a:p>
            <a:pPr marL="0" indent="0" eaLnBrk="1" hangingPunct="1">
              <a:buNone/>
            </a:pPr>
            <a:endParaRPr lang="sr-Latn-CS" altLang="en-US" dirty="0" smtClean="0">
              <a:latin typeface="Calibri" panose="020F0502020204030204" pitchFamily="34" charset="0"/>
            </a:endParaRPr>
          </a:p>
          <a:p>
            <a:pPr eaLnBrk="1" hangingPunct="1"/>
            <a:r>
              <a:rPr lang="en-US" altLang="en-US" dirty="0">
                <a:latin typeface="Calibri" panose="020F0502020204030204" pitchFamily="34" charset="0"/>
                <a:cs typeface="Times New Roman" panose="02020603050405020304" pitchFamily="18" charset="0"/>
              </a:rPr>
              <a:t>One of the most frequent </a:t>
            </a:r>
            <a:r>
              <a:rPr lang="en-US" altLang="en-US" dirty="0" smtClean="0">
                <a:latin typeface="Calibri" panose="020F0502020204030204" pitchFamily="34" charset="0"/>
                <a:cs typeface="Times New Roman" panose="02020603050405020304" pitchFamily="18" charset="0"/>
              </a:rPr>
              <a:t>complaints in medicine</a:t>
            </a:r>
            <a:endParaRPr lang="sr-Latn-CS" altLang="en-US" dirty="0" smtClean="0">
              <a:latin typeface="Calibri" panose="020F0502020204030204" pitchFamily="34" charset="0"/>
              <a:cs typeface="Times New Roman" panose="02020603050405020304" pitchFamily="18" charset="0"/>
            </a:endParaRPr>
          </a:p>
          <a:p>
            <a:pPr eaLnBrk="1" hangingPunct="1"/>
            <a:endParaRPr lang="sr-Latn-CS" altLang="en-US" dirty="0" smtClean="0">
              <a:latin typeface="Calibri" panose="020F0502020204030204" pitchFamily="34" charset="0"/>
              <a:cs typeface="Times New Roman" panose="02020603050405020304" pitchFamily="18" charset="0"/>
            </a:endParaRPr>
          </a:p>
          <a:p>
            <a:pPr eaLnBrk="1" hangingPunct="1"/>
            <a:r>
              <a:rPr lang="en-US" altLang="en-US" dirty="0">
                <a:latin typeface="Calibri" panose="020F0502020204030204" pitchFamily="34" charset="0"/>
                <a:cs typeface="Times New Roman" panose="02020603050405020304" pitchFamily="18" charset="0"/>
              </a:rPr>
              <a:t>95% of people experience a headache at some point in their </a:t>
            </a:r>
            <a:r>
              <a:rPr lang="en-US" altLang="en-US" dirty="0" smtClean="0">
                <a:latin typeface="Calibri" panose="020F0502020204030204" pitchFamily="34" charset="0"/>
                <a:cs typeface="Times New Roman" panose="02020603050405020304" pitchFamily="18" charset="0"/>
              </a:rPr>
              <a:t>life</a:t>
            </a:r>
            <a:endParaRPr lang="sr-Latn-CS" altLang="en-US" dirty="0" smtClean="0">
              <a:latin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Rot="1" noChangeArrowheads="1"/>
          </p:cNvSpPr>
          <p:nvPr>
            <p:ph type="title"/>
          </p:nvPr>
        </p:nvSpPr>
        <p:spPr>
          <a:xfrm>
            <a:off x="755650" y="1341438"/>
            <a:ext cx="6799263" cy="1303337"/>
          </a:xfrm>
        </p:spPr>
        <p:txBody>
          <a:bodyPr/>
          <a:lstStyle/>
          <a:p>
            <a:pPr eaLnBrk="1" hangingPunct="1"/>
            <a:r>
              <a:rPr lang="en-US" altLang="en-US" dirty="0">
                <a:ln>
                  <a:noFill/>
                </a:ln>
                <a:latin typeface="Comic Sans MS" panose="030F0702030302020204" pitchFamily="66" charset="0"/>
              </a:rPr>
              <a:t>Headaches</a:t>
            </a:r>
            <a:endParaRPr lang="en-US" altLang="en-US" dirty="0" smtClean="0">
              <a:ln>
                <a:noFill/>
              </a:ln>
              <a:latin typeface="Comic Sans MS" panose="030F0702030302020204" pitchFamily="66" charset="0"/>
            </a:endParaRPr>
          </a:p>
        </p:txBody>
      </p:sp>
      <p:sp>
        <p:nvSpPr>
          <p:cNvPr id="8195" name="Rectangle 3"/>
          <p:cNvSpPr>
            <a:spLocks noGrp="1" noRot="1" noChangeArrowheads="1"/>
          </p:cNvSpPr>
          <p:nvPr>
            <p:ph idx="1"/>
          </p:nvPr>
        </p:nvSpPr>
        <p:spPr>
          <a:xfrm>
            <a:off x="755650" y="2852738"/>
            <a:ext cx="8288338" cy="3311525"/>
          </a:xfrm>
        </p:spPr>
        <p:txBody>
          <a:bodyPr rtlCol="0">
            <a:normAutofit/>
          </a:bodyPr>
          <a:lstStyle/>
          <a:p>
            <a:pPr eaLnBrk="1" fontAlgn="auto" hangingPunct="1">
              <a:lnSpc>
                <a:spcPct val="80000"/>
              </a:lnSpc>
              <a:buFont typeface="Wingdings" panose="05000000000000000000" pitchFamily="2" charset="2"/>
              <a:buNone/>
              <a:defRPr/>
            </a:pPr>
            <a:r>
              <a:rPr lang="en-US" b="1" dirty="0">
                <a:solidFill>
                  <a:schemeClr val="tx1">
                    <a:lumMod val="85000"/>
                    <a:lumOff val="15000"/>
                  </a:schemeClr>
                </a:solidFill>
                <a:latin typeface="Calibri" panose="020F0502020204030204" pitchFamily="34" charset="0"/>
              </a:rPr>
              <a:t>International Classification of Headaches (</a:t>
            </a:r>
            <a:r>
              <a:rPr lang="en-US" b="1" dirty="0" smtClean="0">
                <a:solidFill>
                  <a:schemeClr val="tx1">
                    <a:lumMod val="85000"/>
                    <a:lumOff val="15000"/>
                  </a:schemeClr>
                </a:solidFill>
                <a:latin typeface="Calibri" panose="020F0502020204030204" pitchFamily="34" charset="0"/>
              </a:rPr>
              <a:t>ICH) </a:t>
            </a:r>
            <a:r>
              <a:rPr lang="en-US" b="1" dirty="0">
                <a:solidFill>
                  <a:schemeClr val="tx1">
                    <a:lumMod val="85000"/>
                    <a:lumOff val="15000"/>
                  </a:schemeClr>
                </a:solidFill>
                <a:latin typeface="Calibri" panose="020F0502020204030204" pitchFamily="34" charset="0"/>
              </a:rPr>
              <a:t>- </a:t>
            </a:r>
            <a:r>
              <a:rPr lang="en-US" b="1" dirty="0" smtClean="0">
                <a:solidFill>
                  <a:schemeClr val="tx1">
                    <a:lumMod val="85000"/>
                    <a:lumOff val="15000"/>
                  </a:schemeClr>
                </a:solidFill>
                <a:latin typeface="Calibri" panose="020F0502020204030204" pitchFamily="34" charset="0"/>
              </a:rPr>
              <a:t>14 classes    </a:t>
            </a:r>
          </a:p>
          <a:p>
            <a:pPr eaLnBrk="1" fontAlgn="auto" hangingPunct="1">
              <a:lnSpc>
                <a:spcPct val="80000"/>
              </a:lnSpc>
              <a:buFont typeface="Wingdings" panose="05000000000000000000" pitchFamily="2" charset="2"/>
              <a:buNone/>
              <a:defRPr/>
            </a:pPr>
            <a:r>
              <a:rPr lang="en-US" dirty="0" smtClean="0">
                <a:solidFill>
                  <a:schemeClr val="tx1">
                    <a:lumMod val="85000"/>
                    <a:lumOff val="15000"/>
                  </a:schemeClr>
                </a:solidFill>
                <a:latin typeface="Calibri" panose="020F0502020204030204" pitchFamily="34" charset="0"/>
              </a:rPr>
              <a:t> </a:t>
            </a:r>
            <a:r>
              <a:rPr lang="en-US" dirty="0">
                <a:solidFill>
                  <a:schemeClr val="tx1">
                    <a:lumMod val="85000"/>
                    <a:lumOff val="15000"/>
                  </a:schemeClr>
                </a:solidFill>
                <a:latin typeface="Calibri" panose="020F0502020204030204" pitchFamily="34" charset="0"/>
              </a:rPr>
              <a:t>- </a:t>
            </a:r>
            <a:r>
              <a:rPr lang="en-US" dirty="0">
                <a:solidFill>
                  <a:srgbClr val="FF0000"/>
                </a:solidFill>
                <a:latin typeface="Calibri" panose="020F0502020204030204" pitchFamily="34" charset="0"/>
              </a:rPr>
              <a:t>Primary </a:t>
            </a:r>
            <a:r>
              <a:rPr lang="en-US" dirty="0">
                <a:solidFill>
                  <a:schemeClr val="tx1">
                    <a:lumMod val="85000"/>
                    <a:lumOff val="15000"/>
                  </a:schemeClr>
                </a:solidFill>
                <a:latin typeface="Calibri" panose="020F0502020204030204" pitchFamily="34" charset="0"/>
              </a:rPr>
              <a:t>(4 classes)     </a:t>
            </a:r>
            <a:endParaRPr lang="en-US" dirty="0" smtClean="0">
              <a:solidFill>
                <a:schemeClr val="tx1">
                  <a:lumMod val="85000"/>
                  <a:lumOff val="15000"/>
                </a:schemeClr>
              </a:solidFill>
              <a:latin typeface="Calibri" panose="020F0502020204030204" pitchFamily="34" charset="0"/>
            </a:endParaRPr>
          </a:p>
          <a:p>
            <a:pPr eaLnBrk="1" fontAlgn="auto" hangingPunct="1">
              <a:lnSpc>
                <a:spcPct val="80000"/>
              </a:lnSpc>
              <a:buFont typeface="Wingdings" panose="05000000000000000000" pitchFamily="2" charset="2"/>
              <a:buNone/>
              <a:defRPr/>
            </a:pPr>
            <a:r>
              <a:rPr lang="en-US" dirty="0" smtClean="0">
                <a:solidFill>
                  <a:schemeClr val="tx1">
                    <a:lumMod val="85000"/>
                    <a:lumOff val="15000"/>
                  </a:schemeClr>
                </a:solidFill>
                <a:latin typeface="Calibri" panose="020F0502020204030204" pitchFamily="34" charset="0"/>
              </a:rPr>
              <a:t> </a:t>
            </a:r>
            <a:r>
              <a:rPr lang="en-US" dirty="0">
                <a:solidFill>
                  <a:schemeClr val="tx1">
                    <a:lumMod val="85000"/>
                    <a:lumOff val="15000"/>
                  </a:schemeClr>
                </a:solidFill>
                <a:latin typeface="Calibri" panose="020F0502020204030204" pitchFamily="34" charset="0"/>
              </a:rPr>
              <a:t>- </a:t>
            </a:r>
            <a:r>
              <a:rPr lang="en-US" dirty="0">
                <a:solidFill>
                  <a:srgbClr val="FF0000"/>
                </a:solidFill>
                <a:latin typeface="Calibri" panose="020F0502020204030204" pitchFamily="34" charset="0"/>
              </a:rPr>
              <a:t>Secondary</a:t>
            </a:r>
            <a:r>
              <a:rPr lang="en-US" dirty="0">
                <a:solidFill>
                  <a:schemeClr val="tx1">
                    <a:lumMod val="85000"/>
                    <a:lumOff val="15000"/>
                  </a:schemeClr>
                </a:solidFill>
                <a:latin typeface="Calibri" panose="020F0502020204030204" pitchFamily="34" charset="0"/>
              </a:rPr>
              <a:t> (8th grade)    </a:t>
            </a:r>
            <a:endParaRPr lang="en-US" dirty="0" smtClean="0">
              <a:solidFill>
                <a:schemeClr val="tx1">
                  <a:lumMod val="85000"/>
                  <a:lumOff val="15000"/>
                </a:schemeClr>
              </a:solidFill>
              <a:latin typeface="Calibri" panose="020F0502020204030204" pitchFamily="34" charset="0"/>
            </a:endParaRPr>
          </a:p>
          <a:p>
            <a:pPr eaLnBrk="1" fontAlgn="auto" hangingPunct="1">
              <a:lnSpc>
                <a:spcPct val="80000"/>
              </a:lnSpc>
              <a:buFont typeface="Wingdings" panose="05000000000000000000" pitchFamily="2" charset="2"/>
              <a:buNone/>
              <a:defRPr/>
            </a:pPr>
            <a:r>
              <a:rPr lang="en-US" dirty="0" smtClean="0">
                <a:solidFill>
                  <a:schemeClr val="tx1">
                    <a:lumMod val="85000"/>
                    <a:lumOff val="15000"/>
                  </a:schemeClr>
                </a:solidFill>
                <a:latin typeface="Calibri" panose="020F0502020204030204" pitchFamily="34" charset="0"/>
              </a:rPr>
              <a:t> </a:t>
            </a:r>
            <a:r>
              <a:rPr lang="en-US" dirty="0">
                <a:solidFill>
                  <a:schemeClr val="tx1">
                    <a:lumMod val="85000"/>
                    <a:lumOff val="15000"/>
                  </a:schemeClr>
                </a:solidFill>
                <a:latin typeface="Calibri" panose="020F0502020204030204" pitchFamily="34" charset="0"/>
              </a:rPr>
              <a:t>- </a:t>
            </a:r>
            <a:r>
              <a:rPr lang="en-US" dirty="0">
                <a:solidFill>
                  <a:srgbClr val="FF0000"/>
                </a:solidFill>
                <a:latin typeface="Calibri" panose="020F0502020204030204" pitchFamily="34" charset="0"/>
              </a:rPr>
              <a:t>Cranial neuralgia, primary and </a:t>
            </a:r>
            <a:r>
              <a:rPr lang="en-US" dirty="0" smtClean="0">
                <a:solidFill>
                  <a:srgbClr val="FF0000"/>
                </a:solidFill>
                <a:latin typeface="Calibri" panose="020F0502020204030204" pitchFamily="34" charset="0"/>
              </a:rPr>
              <a:t>central </a:t>
            </a:r>
            <a:r>
              <a:rPr lang="en-US" dirty="0">
                <a:solidFill>
                  <a:srgbClr val="FF0000"/>
                </a:solidFill>
                <a:latin typeface="Calibri" panose="020F0502020204030204" pitchFamily="34" charset="0"/>
              </a:rPr>
              <a:t>causes of facial pain </a:t>
            </a:r>
            <a:r>
              <a:rPr lang="en-US" dirty="0">
                <a:solidFill>
                  <a:schemeClr val="tx1">
                    <a:lumMod val="85000"/>
                    <a:lumOff val="15000"/>
                  </a:schemeClr>
                </a:solidFill>
                <a:latin typeface="Calibri" panose="020F0502020204030204" pitchFamily="34" charset="0"/>
              </a:rPr>
              <a:t>(13th grade)    </a:t>
            </a:r>
            <a:endParaRPr lang="en-US" dirty="0" smtClean="0">
              <a:solidFill>
                <a:schemeClr val="tx1">
                  <a:lumMod val="85000"/>
                  <a:lumOff val="15000"/>
                </a:schemeClr>
              </a:solidFill>
              <a:latin typeface="Calibri" panose="020F0502020204030204" pitchFamily="34" charset="0"/>
            </a:endParaRPr>
          </a:p>
          <a:p>
            <a:pPr eaLnBrk="1" fontAlgn="auto" hangingPunct="1">
              <a:lnSpc>
                <a:spcPct val="80000"/>
              </a:lnSpc>
              <a:buFont typeface="Wingdings" panose="05000000000000000000" pitchFamily="2" charset="2"/>
              <a:buNone/>
              <a:defRPr/>
            </a:pPr>
            <a:r>
              <a:rPr lang="en-US" dirty="0" smtClean="0">
                <a:solidFill>
                  <a:schemeClr val="tx1">
                    <a:lumMod val="85000"/>
                    <a:lumOff val="15000"/>
                  </a:schemeClr>
                </a:solidFill>
                <a:latin typeface="Calibri" panose="020F0502020204030204" pitchFamily="34" charset="0"/>
              </a:rPr>
              <a:t> - </a:t>
            </a:r>
            <a:r>
              <a:rPr lang="en-US" dirty="0">
                <a:solidFill>
                  <a:srgbClr val="FF0000"/>
                </a:solidFill>
                <a:latin typeface="Calibri" panose="020F0502020204030204" pitchFamily="34" charset="0"/>
              </a:rPr>
              <a:t>Unclassified and </a:t>
            </a:r>
            <a:r>
              <a:rPr lang="en-US" dirty="0" smtClean="0">
                <a:solidFill>
                  <a:srgbClr val="FF0000"/>
                </a:solidFill>
                <a:latin typeface="Calibri" panose="020F0502020204030204" pitchFamily="34" charset="0"/>
              </a:rPr>
              <a:t>specific headaches </a:t>
            </a:r>
            <a:r>
              <a:rPr lang="en-US" dirty="0">
                <a:solidFill>
                  <a:schemeClr val="tx1">
                    <a:lumMod val="85000"/>
                    <a:lumOff val="15000"/>
                  </a:schemeClr>
                </a:solidFill>
                <a:latin typeface="Calibri" panose="020F0502020204030204" pitchFamily="34" charset="0"/>
              </a:rPr>
              <a:t>(14th grade)</a:t>
            </a:r>
            <a:endParaRPr lang="en-US" dirty="0" smtClean="0">
              <a:solidFill>
                <a:schemeClr val="tx1">
                  <a:lumMod val="85000"/>
                  <a:lumOff val="15000"/>
                </a:schemeClr>
              </a:solidFill>
              <a:latin typeface="Calibri" panose="020F0502020204030204" pitchFamily="34" charset="0"/>
            </a:endParaRPr>
          </a:p>
          <a:p>
            <a:pPr eaLnBrk="1" fontAlgn="auto" hangingPunct="1">
              <a:lnSpc>
                <a:spcPct val="80000"/>
              </a:lnSpc>
              <a:buFont typeface="Arial"/>
              <a:buChar char="•"/>
              <a:defRPr/>
            </a:pPr>
            <a:endParaRPr lang="en-US" sz="2800" dirty="0" smtClean="0">
              <a:solidFill>
                <a:schemeClr val="tx1">
                  <a:lumMod val="85000"/>
                  <a:lumOff val="15000"/>
                </a:schemeClr>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rrowheads="1"/>
          </p:cNvSpPr>
          <p:nvPr>
            <p:ph type="title"/>
          </p:nvPr>
        </p:nvSpPr>
        <p:spPr>
          <a:xfrm>
            <a:off x="136525" y="1412875"/>
            <a:ext cx="8385175" cy="1023938"/>
          </a:xfrm>
        </p:spPr>
        <p:txBody>
          <a:bodyPr/>
          <a:lstStyle/>
          <a:p>
            <a:pPr eaLnBrk="1" hangingPunct="1"/>
            <a:r>
              <a:rPr lang="en-US" altLang="en-US" sz="4400" dirty="0" smtClean="0">
                <a:ln>
                  <a:noFill/>
                </a:ln>
                <a:solidFill>
                  <a:srgbClr val="FF0000"/>
                </a:solidFill>
                <a:latin typeface="Comic Sans MS" panose="030F0702030302020204" pitchFamily="66" charset="0"/>
              </a:rPr>
              <a:t>Sleeping</a:t>
            </a:r>
          </a:p>
        </p:txBody>
      </p:sp>
      <p:sp>
        <p:nvSpPr>
          <p:cNvPr id="101379" name="Rectangle 3"/>
          <p:cNvSpPr>
            <a:spLocks noGrp="1" noRot="1" noChangeArrowheads="1"/>
          </p:cNvSpPr>
          <p:nvPr>
            <p:ph idx="1"/>
          </p:nvPr>
        </p:nvSpPr>
        <p:spPr>
          <a:xfrm>
            <a:off x="744538" y="2466975"/>
            <a:ext cx="7777162" cy="4032250"/>
          </a:xfrm>
        </p:spPr>
        <p:txBody>
          <a:bodyPr rtlCol="0">
            <a:normAutofit fontScale="77500" lnSpcReduction="20000"/>
          </a:bodyPr>
          <a:lstStyle/>
          <a:p>
            <a:pPr eaLnBrk="1" fontAlgn="auto" hangingPunct="1">
              <a:buFont typeface="Arial"/>
              <a:buChar char="•"/>
              <a:defRPr/>
            </a:pPr>
            <a:r>
              <a:rPr lang="en-US" sz="2900" dirty="0">
                <a:solidFill>
                  <a:srgbClr val="212529"/>
                </a:solidFill>
                <a:latin typeface="Calibri" panose="020F0502020204030204" pitchFamily="34" charset="0"/>
              </a:rPr>
              <a:t>Two internal biological mechanisms </a:t>
            </a:r>
            <a:r>
              <a:rPr lang="en-US" sz="2900" dirty="0" smtClean="0">
                <a:solidFill>
                  <a:schemeClr val="tx1">
                    <a:lumMod val="85000"/>
                    <a:lumOff val="15000"/>
                  </a:schemeClr>
                </a:solidFill>
                <a:latin typeface="Calibri" panose="020F0502020204030204" pitchFamily="34" charset="0"/>
                <a:cs typeface="Times New Roman" panose="02020603050405020304" pitchFamily="18" charset="0"/>
              </a:rPr>
              <a:t>are </a:t>
            </a:r>
            <a:r>
              <a:rPr lang="en-US" sz="2900" dirty="0">
                <a:solidFill>
                  <a:schemeClr val="tx1">
                    <a:lumMod val="85000"/>
                    <a:lumOff val="15000"/>
                  </a:schemeClr>
                </a:solidFill>
                <a:latin typeface="Calibri" panose="020F0502020204030204" pitchFamily="34" charset="0"/>
                <a:cs typeface="Times New Roman" panose="02020603050405020304" pitchFamily="18" charset="0"/>
              </a:rPr>
              <a:t>responsible for the wake-sleep </a:t>
            </a:r>
            <a:r>
              <a:rPr lang="en-US" sz="2900" dirty="0" smtClean="0">
                <a:solidFill>
                  <a:schemeClr val="tx1">
                    <a:lumMod val="85000"/>
                    <a:lumOff val="15000"/>
                  </a:schemeClr>
                </a:solidFill>
                <a:latin typeface="Calibri" panose="020F0502020204030204" pitchFamily="34" charset="0"/>
                <a:cs typeface="Times New Roman" panose="02020603050405020304" pitchFamily="18" charset="0"/>
              </a:rPr>
              <a:t>cycle</a:t>
            </a:r>
            <a:endParaRPr lang="sr-Cyrl-CS" sz="2900" dirty="0" smtClean="0">
              <a:solidFill>
                <a:schemeClr val="tx1">
                  <a:lumMod val="85000"/>
                  <a:lumOff val="15000"/>
                </a:schemeClr>
              </a:solidFill>
              <a:latin typeface="Calibri" panose="020F0502020204030204" pitchFamily="34" charset="0"/>
              <a:cs typeface="Times New Roman" panose="02020603050405020304" pitchFamily="18" charset="0"/>
            </a:endParaRPr>
          </a:p>
          <a:p>
            <a:pPr eaLnBrk="1" fontAlgn="auto" hangingPunct="1">
              <a:buFontTx/>
              <a:buChar char="-"/>
              <a:defRPr/>
            </a:pPr>
            <a:r>
              <a:rPr lang="en-US" sz="2900" dirty="0">
                <a:solidFill>
                  <a:schemeClr val="tx1">
                    <a:lumMod val="85000"/>
                    <a:lumOff val="15000"/>
                  </a:schemeClr>
                </a:solidFill>
                <a:latin typeface="Calibri" panose="020F0502020204030204" pitchFamily="34" charset="0"/>
                <a:cs typeface="Times New Roman" panose="02020603050405020304" pitchFamily="18" charset="0"/>
              </a:rPr>
              <a:t>One actively initiates and maintains the sleep </a:t>
            </a:r>
            <a:r>
              <a:rPr lang="en-US" sz="2900" dirty="0" smtClean="0">
                <a:solidFill>
                  <a:schemeClr val="tx1">
                    <a:lumMod val="85000"/>
                    <a:lumOff val="15000"/>
                  </a:schemeClr>
                </a:solidFill>
                <a:latin typeface="Calibri" panose="020F0502020204030204" pitchFamily="34" charset="0"/>
                <a:cs typeface="Times New Roman" panose="02020603050405020304" pitchFamily="18" charset="0"/>
              </a:rPr>
              <a:t>process</a:t>
            </a:r>
          </a:p>
          <a:p>
            <a:pPr eaLnBrk="1" fontAlgn="auto" hangingPunct="1">
              <a:buFontTx/>
              <a:buChar char="-"/>
              <a:defRPr/>
            </a:pPr>
            <a:r>
              <a:rPr lang="en-US" sz="2900" dirty="0">
                <a:solidFill>
                  <a:schemeClr val="tx1">
                    <a:lumMod val="85000"/>
                    <a:lumOff val="15000"/>
                  </a:schemeClr>
                </a:solidFill>
                <a:latin typeface="Calibri" panose="020F0502020204030204" pitchFamily="34" charset="0"/>
                <a:cs typeface="Times New Roman" panose="02020603050405020304" pitchFamily="18" charset="0"/>
              </a:rPr>
              <a:t>Another aligns sleep time with the 24-hour </a:t>
            </a:r>
            <a:r>
              <a:rPr lang="sr-Cyrl-CS" sz="2900" dirty="0" smtClean="0">
                <a:solidFill>
                  <a:schemeClr val="tx1">
                    <a:lumMod val="85000"/>
                    <a:lumOff val="15000"/>
                  </a:schemeClr>
                </a:solidFill>
                <a:latin typeface="Calibri" panose="020F0502020204030204" pitchFamily="34" charset="0"/>
                <a:cs typeface="Times New Roman" panose="02020603050405020304" pitchFamily="18" charset="0"/>
              </a:rPr>
              <a:t> – </a:t>
            </a:r>
            <a:r>
              <a:rPr lang="en-US" sz="2900" b="1" dirty="0">
                <a:solidFill>
                  <a:srgbClr val="FF0000"/>
                </a:solidFill>
                <a:latin typeface="Calibri" panose="020F0502020204030204" pitchFamily="34" charset="0"/>
              </a:rPr>
              <a:t>circadian </a:t>
            </a:r>
            <a:r>
              <a:rPr lang="en-US" sz="2900" b="1" dirty="0" smtClean="0">
                <a:solidFill>
                  <a:srgbClr val="FF0000"/>
                </a:solidFill>
                <a:latin typeface="Calibri" panose="020F0502020204030204" pitchFamily="34" charset="0"/>
              </a:rPr>
              <a:t>rhythm</a:t>
            </a:r>
          </a:p>
          <a:p>
            <a:pPr eaLnBrk="1" fontAlgn="auto" hangingPunct="1">
              <a:defRPr/>
            </a:pPr>
            <a:r>
              <a:rPr lang="en-US" sz="2900" dirty="0">
                <a:solidFill>
                  <a:srgbClr val="212529"/>
                </a:solidFill>
                <a:latin typeface="Calibri" panose="020F0502020204030204" pitchFamily="34" charset="0"/>
              </a:rPr>
              <a:t>Sleep-wake homeostasis keeps track of your need for </a:t>
            </a:r>
            <a:r>
              <a:rPr lang="en-US" sz="2900" dirty="0" smtClean="0">
                <a:solidFill>
                  <a:srgbClr val="212529"/>
                </a:solidFill>
                <a:latin typeface="Calibri" panose="020F0502020204030204" pitchFamily="34" charset="0"/>
              </a:rPr>
              <a:t>sleep</a:t>
            </a:r>
          </a:p>
          <a:p>
            <a:pPr eaLnBrk="1" fontAlgn="auto" hangingPunct="1">
              <a:defRPr/>
            </a:pPr>
            <a:r>
              <a:rPr lang="en-US" sz="2900" dirty="0" smtClean="0">
                <a:solidFill>
                  <a:schemeClr val="tx1">
                    <a:lumMod val="85000"/>
                    <a:lumOff val="15000"/>
                  </a:schemeClr>
                </a:solidFill>
                <a:latin typeface="Calibri" panose="020F0502020204030204" pitchFamily="34" charset="0"/>
                <a:cs typeface="Times New Roman" panose="02020603050405020304" pitchFamily="18" charset="0"/>
              </a:rPr>
              <a:t>Sleep </a:t>
            </a:r>
            <a:r>
              <a:rPr lang="en-US" sz="2900" dirty="0">
                <a:solidFill>
                  <a:schemeClr val="tx1">
                    <a:lumMod val="85000"/>
                    <a:lumOff val="15000"/>
                  </a:schemeClr>
                </a:solidFill>
                <a:latin typeface="Calibri" panose="020F0502020204030204" pitchFamily="34" charset="0"/>
                <a:cs typeface="Times New Roman" panose="02020603050405020304" pitchFamily="18" charset="0"/>
              </a:rPr>
              <a:t>is associated with a series of physiological changes that depend on sleep itself or the circadian rhythm (endocrine secretion, convulsive </a:t>
            </a:r>
            <a:r>
              <a:rPr lang="en-US" sz="2900" dirty="0" smtClean="0">
                <a:solidFill>
                  <a:schemeClr val="tx1">
                    <a:lumMod val="85000"/>
                    <a:lumOff val="15000"/>
                  </a:schemeClr>
                </a:solidFill>
                <a:latin typeface="Calibri" panose="020F0502020204030204" pitchFamily="34" charset="0"/>
                <a:cs typeface="Times New Roman" panose="02020603050405020304" pitchFamily="18" charset="0"/>
              </a:rPr>
              <a:t>threshold</a:t>
            </a:r>
            <a:r>
              <a:rPr lang="en-US" sz="2900" dirty="0">
                <a:solidFill>
                  <a:schemeClr val="tx1">
                    <a:lumMod val="85000"/>
                    <a:lumOff val="15000"/>
                  </a:schemeClr>
                </a:solidFill>
                <a:latin typeface="Calibri" panose="020F0502020204030204" pitchFamily="34" charset="0"/>
                <a:cs typeface="Times New Roman" panose="02020603050405020304" pitchFamily="18" charset="0"/>
              </a:rPr>
              <a:t>, regulation of breathing, cardiovascular control, muscle </a:t>
            </a:r>
            <a:r>
              <a:rPr lang="en-US" sz="2900" dirty="0" smtClean="0">
                <a:solidFill>
                  <a:schemeClr val="tx1">
                    <a:lumMod val="85000"/>
                    <a:lumOff val="15000"/>
                  </a:schemeClr>
                </a:solidFill>
                <a:latin typeface="Calibri" panose="020F0502020204030204" pitchFamily="34" charset="0"/>
                <a:cs typeface="Times New Roman" panose="02020603050405020304" pitchFamily="18" charset="0"/>
              </a:rPr>
              <a:t>tone)</a:t>
            </a:r>
          </a:p>
          <a:p>
            <a:pPr eaLnBrk="1" fontAlgn="auto" hangingPunct="1">
              <a:buFont typeface="Arial"/>
              <a:buChar char="•"/>
              <a:defRPr/>
            </a:pPr>
            <a:r>
              <a:rPr lang="en-US" sz="2900" dirty="0" smtClean="0">
                <a:solidFill>
                  <a:srgbClr val="212529"/>
                </a:solidFill>
                <a:latin typeface="Calibri" panose="020F0502020204030204" pitchFamily="34" charset="0"/>
              </a:rPr>
              <a:t>Several </a:t>
            </a:r>
            <a:r>
              <a:rPr lang="en-US" sz="2900" dirty="0">
                <a:solidFill>
                  <a:srgbClr val="212529"/>
                </a:solidFill>
                <a:latin typeface="Calibri" panose="020F0502020204030204" pitchFamily="34" charset="0"/>
              </a:rPr>
              <a:t>structures within the brain are </a:t>
            </a:r>
            <a:r>
              <a:rPr lang="en-US" sz="2900" dirty="0" smtClean="0">
                <a:solidFill>
                  <a:srgbClr val="212529"/>
                </a:solidFill>
                <a:latin typeface="Calibri" panose="020F0502020204030204" pitchFamily="34" charset="0"/>
              </a:rPr>
              <a:t>connected </a:t>
            </a:r>
            <a:r>
              <a:rPr lang="en-US" sz="2900" dirty="0">
                <a:solidFill>
                  <a:srgbClr val="212529"/>
                </a:solidFill>
                <a:latin typeface="Calibri" panose="020F0502020204030204" pitchFamily="34" charset="0"/>
              </a:rPr>
              <a:t>with </a:t>
            </a:r>
            <a:r>
              <a:rPr lang="en-US" sz="2900" dirty="0" smtClean="0">
                <a:solidFill>
                  <a:srgbClr val="212529"/>
                </a:solidFill>
                <a:latin typeface="Calibri" panose="020F0502020204030204" pitchFamily="34" charset="0"/>
              </a:rPr>
              <a:t>sleep</a:t>
            </a:r>
            <a:endParaRPr lang="en-US" sz="2900" dirty="0" smtClean="0">
              <a:solidFill>
                <a:schemeClr val="tx1">
                  <a:lumMod val="85000"/>
                  <a:lumOff val="15000"/>
                </a:schemeClr>
              </a:solidFill>
              <a:latin typeface="Calibri" panose="020F0502020204030204" pitchFamily="34" charset="0"/>
              <a:cs typeface="Times New Roman" panose="02020603050405020304" pitchFamily="18" charset="0"/>
            </a:endParaRPr>
          </a:p>
          <a:p>
            <a:pPr eaLnBrk="1" fontAlgn="auto" hangingPunct="1">
              <a:buFont typeface="Arial"/>
              <a:buChar char="•"/>
              <a:defRPr/>
            </a:pPr>
            <a:endParaRPr lang="sr-Cyrl-RS" sz="3200" dirty="0" smtClean="0">
              <a:solidFill>
                <a:schemeClr val="tx1">
                  <a:lumMod val="85000"/>
                  <a:lumOff val="15000"/>
                </a:schemeClr>
              </a:solidFill>
              <a:latin typeface="Calibri" panose="020F0502020204030204" pitchFamily="34" charset="0"/>
              <a:cs typeface="Times New Roman" panose="02020603050405020304" pitchFamily="18" charset="0"/>
            </a:endParaRPr>
          </a:p>
          <a:p>
            <a:pPr eaLnBrk="1" fontAlgn="auto" hangingPunct="1">
              <a:buFont typeface="Arial"/>
              <a:buChar char="•"/>
              <a:defRPr/>
            </a:pPr>
            <a:endParaRPr lang="sr-Latn-RS" dirty="0">
              <a:solidFill>
                <a:schemeClr val="tx1">
                  <a:lumMod val="85000"/>
                  <a:lumOff val="15000"/>
                </a:schemeClr>
              </a:solidFill>
            </a:endParaRPr>
          </a:p>
          <a:p>
            <a:pPr eaLnBrk="1" fontAlgn="auto" hangingPunct="1">
              <a:buFontTx/>
              <a:buChar char="-"/>
              <a:defRPr/>
            </a:pPr>
            <a:endParaRPr lang="sr-Cyrl-CS" dirty="0" smtClean="0">
              <a:solidFill>
                <a:srgbClr val="FF0000"/>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rrowheads="1"/>
          </p:cNvSpPr>
          <p:nvPr>
            <p:ph type="title"/>
          </p:nvPr>
        </p:nvSpPr>
        <p:spPr>
          <a:xfrm>
            <a:off x="971550" y="1557338"/>
            <a:ext cx="6799263" cy="1303337"/>
          </a:xfrm>
        </p:spPr>
        <p:txBody>
          <a:bodyPr rtlCol="0">
            <a:normAutofit fontScale="90000"/>
          </a:bodyPr>
          <a:lstStyle/>
          <a:p>
            <a:pPr eaLnBrk="1" fontAlgn="auto" hangingPunct="1">
              <a:spcAft>
                <a:spcPts val="0"/>
              </a:spcAft>
              <a:defRPr/>
            </a:pPr>
            <a:r>
              <a:rPr lang="sr-Latn-CS" dirty="0" smtClean="0">
                <a:solidFill>
                  <a:schemeClr val="tx1">
                    <a:lumMod val="85000"/>
                    <a:lumOff val="15000"/>
                  </a:schemeClr>
                </a:solidFill>
                <a:latin typeface="Comic Sans MS" pitchFamily="66" charset="0"/>
              </a:rPr>
              <a:t> </a:t>
            </a:r>
            <a:r>
              <a:rPr lang="en-US" sz="4400" dirty="0" smtClean="0">
                <a:solidFill>
                  <a:srgbClr val="FF0000"/>
                </a:solidFill>
                <a:latin typeface="Comic Sans MS" pitchFamily="66" charset="0"/>
              </a:rPr>
              <a:t>Primary headaches</a:t>
            </a:r>
            <a:r>
              <a:rPr lang="sr-Latn-CS" sz="4400" dirty="0" smtClean="0">
                <a:solidFill>
                  <a:srgbClr val="FF0000"/>
                </a:solidFill>
                <a:latin typeface="Comic Sans MS" pitchFamily="66" charset="0"/>
              </a:rPr>
              <a:t> </a:t>
            </a:r>
            <a:r>
              <a:rPr lang="sr-Latn-CS" dirty="0" smtClean="0">
                <a:solidFill>
                  <a:schemeClr val="tx1">
                    <a:lumMod val="85000"/>
                    <a:lumOff val="15000"/>
                  </a:schemeClr>
                </a:solidFill>
                <a:latin typeface="Comic Sans MS" pitchFamily="66" charset="0"/>
              </a:rPr>
              <a:t/>
            </a:r>
            <a:br>
              <a:rPr lang="sr-Latn-CS" dirty="0" smtClean="0">
                <a:solidFill>
                  <a:schemeClr val="tx1">
                    <a:lumMod val="85000"/>
                    <a:lumOff val="15000"/>
                  </a:schemeClr>
                </a:solidFill>
                <a:latin typeface="Comic Sans MS" pitchFamily="66" charset="0"/>
              </a:rPr>
            </a:br>
            <a:endParaRPr lang="en-US" dirty="0" smtClean="0">
              <a:solidFill>
                <a:schemeClr val="tx1">
                  <a:lumMod val="85000"/>
                  <a:lumOff val="15000"/>
                </a:schemeClr>
              </a:solidFill>
              <a:latin typeface="Comic Sans MS" pitchFamily="66" charset="0"/>
            </a:endParaRPr>
          </a:p>
        </p:txBody>
      </p:sp>
      <p:sp>
        <p:nvSpPr>
          <p:cNvPr id="87043" name="Rectangle 3"/>
          <p:cNvSpPr>
            <a:spLocks noGrp="1" noRot="1" noChangeArrowheads="1"/>
          </p:cNvSpPr>
          <p:nvPr>
            <p:ph idx="1"/>
          </p:nvPr>
        </p:nvSpPr>
        <p:spPr>
          <a:xfrm>
            <a:off x="971550" y="2565400"/>
            <a:ext cx="7488238" cy="3168650"/>
          </a:xfrm>
        </p:spPr>
        <p:txBody>
          <a:bodyPr/>
          <a:lstStyle/>
          <a:p>
            <a:pPr eaLnBrk="1" hangingPunct="1">
              <a:buFont typeface="Wingdings" panose="05000000000000000000" pitchFamily="2" charset="2"/>
              <a:buNone/>
            </a:pPr>
            <a:endParaRPr lang="sr-Latn-CS" altLang="en-US" dirty="0" smtClean="0">
              <a:solidFill>
                <a:srgbClr val="FF0000"/>
              </a:solidFill>
              <a:latin typeface="Comic Sans MS" panose="030F0702030302020204" pitchFamily="66" charset="0"/>
            </a:endParaRPr>
          </a:p>
          <a:p>
            <a:pPr eaLnBrk="1" hangingPunct="1">
              <a:buFont typeface="Wingdings" panose="05000000000000000000" pitchFamily="2" charset="2"/>
              <a:buNone/>
            </a:pPr>
            <a:r>
              <a:rPr lang="sr-Latn-CS" altLang="en-US" dirty="0" smtClean="0">
                <a:solidFill>
                  <a:srgbClr val="FF0000"/>
                </a:solidFill>
                <a:latin typeface="Calibri" panose="020F0502020204030204" pitchFamily="34" charset="0"/>
              </a:rPr>
              <a:t>     </a:t>
            </a:r>
            <a:r>
              <a:rPr lang="sr-Latn-CS" altLang="en-US" b="1" dirty="0" smtClean="0">
                <a:solidFill>
                  <a:schemeClr val="tx1"/>
                </a:solidFill>
                <a:latin typeface="Calibri" panose="020F0502020204030204" pitchFamily="34" charset="0"/>
                <a:cs typeface="Times New Roman" panose="02020603050405020304" pitchFamily="18" charset="0"/>
              </a:rPr>
              <a:t>1. </a:t>
            </a:r>
            <a:r>
              <a:rPr lang="en-US" altLang="en-US" b="1" dirty="0" smtClean="0">
                <a:solidFill>
                  <a:schemeClr val="tx1"/>
                </a:solidFill>
                <a:latin typeface="Calibri" panose="020F0502020204030204" pitchFamily="34" charset="0"/>
                <a:cs typeface="Times New Roman" panose="02020603050405020304" pitchFamily="18" charset="0"/>
              </a:rPr>
              <a:t>Migraine</a:t>
            </a:r>
            <a:r>
              <a:rPr lang="sr-Latn-CS" altLang="en-US" b="1" dirty="0" smtClean="0">
                <a:solidFill>
                  <a:schemeClr val="tx1"/>
                </a:solidFill>
                <a:latin typeface="Calibri" panose="020F0502020204030204" pitchFamily="34" charset="0"/>
                <a:cs typeface="Times New Roman" panose="02020603050405020304" pitchFamily="18" charset="0"/>
              </a:rPr>
              <a:t> </a:t>
            </a:r>
            <a:r>
              <a:rPr lang="sr-Cyrl-RS" altLang="en-US" b="1" dirty="0" smtClean="0">
                <a:solidFill>
                  <a:schemeClr val="tx1"/>
                </a:solidFill>
                <a:latin typeface="Calibri" panose="020F0502020204030204" pitchFamily="34" charset="0"/>
                <a:cs typeface="Times New Roman" panose="02020603050405020304" pitchFamily="18" charset="0"/>
              </a:rPr>
              <a:t>(</a:t>
            </a:r>
            <a:r>
              <a:rPr lang="en-US" altLang="en-US" b="1" dirty="0">
                <a:solidFill>
                  <a:schemeClr val="tx1"/>
                </a:solidFill>
                <a:latin typeface="Calibri" panose="020F0502020204030204" pitchFamily="34" charset="0"/>
                <a:cs typeface="Times New Roman" panose="02020603050405020304" pitchFamily="18" charset="0"/>
              </a:rPr>
              <a:t>G</a:t>
            </a:r>
            <a:r>
              <a:rPr lang="sr-Latn-CS" altLang="en-US" b="1" dirty="0" smtClean="0">
                <a:solidFill>
                  <a:schemeClr val="tx1"/>
                </a:solidFill>
                <a:latin typeface="Calibri" panose="020F0502020204030204" pitchFamily="34" charset="0"/>
                <a:cs typeface="Times New Roman" panose="02020603050405020304" pitchFamily="18" charset="0"/>
              </a:rPr>
              <a:t>43</a:t>
            </a:r>
            <a:r>
              <a:rPr lang="sr-Cyrl-RS" altLang="en-US" b="1" dirty="0" smtClean="0">
                <a:solidFill>
                  <a:schemeClr val="tx1"/>
                </a:solidFill>
                <a:latin typeface="Calibri" panose="020F0502020204030204" pitchFamily="34" charset="0"/>
                <a:cs typeface="Times New Roman" panose="02020603050405020304" pitchFamily="18" charset="0"/>
              </a:rPr>
              <a:t>)</a:t>
            </a:r>
            <a:endParaRPr lang="sr-Latn-CS" altLang="en-US" b="1" dirty="0" smtClean="0">
              <a:solidFill>
                <a:schemeClr val="tx1"/>
              </a:solidFill>
              <a:latin typeface="Calibri" panose="020F0502020204030204" pitchFamily="34" charset="0"/>
              <a:cs typeface="Times New Roman" panose="02020603050405020304" pitchFamily="18" charset="0"/>
            </a:endParaRPr>
          </a:p>
          <a:p>
            <a:pPr eaLnBrk="1" hangingPunct="1">
              <a:buFont typeface="Wingdings" panose="05000000000000000000" pitchFamily="2" charset="2"/>
              <a:buNone/>
            </a:pPr>
            <a:r>
              <a:rPr lang="sr-Latn-CS" altLang="en-US" b="1" dirty="0" smtClean="0">
                <a:solidFill>
                  <a:schemeClr val="tx1"/>
                </a:solidFill>
                <a:latin typeface="Calibri" panose="020F0502020204030204" pitchFamily="34" charset="0"/>
                <a:cs typeface="Times New Roman" panose="02020603050405020304" pitchFamily="18" charset="0"/>
              </a:rPr>
              <a:t>     2. </a:t>
            </a:r>
            <a:r>
              <a:rPr lang="en-US" altLang="en-US" b="1" dirty="0" smtClean="0">
                <a:solidFill>
                  <a:schemeClr val="tx1"/>
                </a:solidFill>
                <a:latin typeface="Calibri" panose="020F0502020204030204" pitchFamily="34" charset="0"/>
                <a:cs typeface="Times New Roman" panose="02020603050405020304" pitchFamily="18" charset="0"/>
              </a:rPr>
              <a:t>Tension headaches</a:t>
            </a:r>
            <a:r>
              <a:rPr lang="sr-Cyrl-CS" altLang="en-US" b="1" dirty="0" smtClean="0">
                <a:solidFill>
                  <a:schemeClr val="tx1"/>
                </a:solidFill>
                <a:latin typeface="Calibri" panose="020F0502020204030204" pitchFamily="34" charset="0"/>
                <a:cs typeface="Times New Roman" panose="02020603050405020304" pitchFamily="18" charset="0"/>
              </a:rPr>
              <a:t> </a:t>
            </a:r>
            <a:r>
              <a:rPr lang="sr-Cyrl-RS" altLang="en-US" b="1" dirty="0" smtClean="0">
                <a:solidFill>
                  <a:schemeClr val="tx1"/>
                </a:solidFill>
                <a:latin typeface="Calibri" panose="020F0502020204030204" pitchFamily="34" charset="0"/>
                <a:cs typeface="Times New Roman" panose="02020603050405020304" pitchFamily="18" charset="0"/>
              </a:rPr>
              <a:t>(</a:t>
            </a:r>
            <a:r>
              <a:rPr lang="en-US" altLang="en-US" b="1" dirty="0">
                <a:solidFill>
                  <a:schemeClr val="tx1"/>
                </a:solidFill>
                <a:latin typeface="Calibri" panose="020F0502020204030204" pitchFamily="34" charset="0"/>
                <a:cs typeface="Times New Roman" panose="02020603050405020304" pitchFamily="18" charset="0"/>
              </a:rPr>
              <a:t>G</a:t>
            </a:r>
            <a:r>
              <a:rPr lang="sr-Latn-CS" altLang="en-US" b="1" dirty="0" smtClean="0">
                <a:solidFill>
                  <a:schemeClr val="tx1"/>
                </a:solidFill>
                <a:latin typeface="Calibri" panose="020F0502020204030204" pitchFamily="34" charset="0"/>
                <a:cs typeface="Times New Roman" panose="02020603050405020304" pitchFamily="18" charset="0"/>
              </a:rPr>
              <a:t>44.2</a:t>
            </a:r>
            <a:r>
              <a:rPr lang="sr-Cyrl-RS" altLang="en-US" b="1" dirty="0" smtClean="0">
                <a:solidFill>
                  <a:schemeClr val="tx1"/>
                </a:solidFill>
                <a:latin typeface="Calibri" panose="020F0502020204030204" pitchFamily="34" charset="0"/>
                <a:cs typeface="Times New Roman" panose="02020603050405020304" pitchFamily="18" charset="0"/>
              </a:rPr>
              <a:t>)</a:t>
            </a:r>
            <a:endParaRPr lang="sr-Latn-CS" altLang="en-US" b="1" dirty="0" smtClean="0">
              <a:solidFill>
                <a:schemeClr val="tx1"/>
              </a:solidFill>
              <a:latin typeface="Calibri" panose="020F0502020204030204" pitchFamily="34" charset="0"/>
              <a:cs typeface="Times New Roman" panose="02020603050405020304" pitchFamily="18" charset="0"/>
            </a:endParaRPr>
          </a:p>
          <a:p>
            <a:pPr eaLnBrk="1" hangingPunct="1">
              <a:buFont typeface="Wingdings" panose="05000000000000000000" pitchFamily="2" charset="2"/>
              <a:buNone/>
            </a:pPr>
            <a:r>
              <a:rPr lang="sr-Latn-CS" altLang="en-US" b="1" dirty="0" smtClean="0">
                <a:solidFill>
                  <a:schemeClr val="tx1"/>
                </a:solidFill>
                <a:latin typeface="Calibri" panose="020F0502020204030204" pitchFamily="34" charset="0"/>
                <a:cs typeface="Times New Roman" panose="02020603050405020304" pitchFamily="18" charset="0"/>
              </a:rPr>
              <a:t>     3. </a:t>
            </a:r>
            <a:r>
              <a:rPr lang="en-US" altLang="en-US" b="1" dirty="0" smtClean="0">
                <a:solidFill>
                  <a:schemeClr val="tx1"/>
                </a:solidFill>
                <a:latin typeface="Calibri" panose="020F0502020204030204" pitchFamily="34" charset="0"/>
                <a:cs typeface="Times New Roman" panose="02020603050405020304" pitchFamily="18" charset="0"/>
              </a:rPr>
              <a:t>Cluster headaches and other trigeminal headaches</a:t>
            </a:r>
            <a:r>
              <a:rPr lang="sr-Cyrl-CS" altLang="en-US" b="1" dirty="0" smtClean="0">
                <a:solidFill>
                  <a:schemeClr val="tx1"/>
                </a:solidFill>
                <a:latin typeface="Calibri" panose="020F0502020204030204" pitchFamily="34" charset="0"/>
                <a:cs typeface="Times New Roman" panose="02020603050405020304" pitchFamily="18" charset="0"/>
              </a:rPr>
              <a:t> </a:t>
            </a:r>
            <a:endParaRPr lang="en-US" altLang="en-US" b="1" dirty="0" smtClean="0">
              <a:solidFill>
                <a:schemeClr val="tx1"/>
              </a:solidFill>
              <a:latin typeface="Calibri" panose="020F0502020204030204" pitchFamily="34" charset="0"/>
              <a:cs typeface="Times New Roman" panose="02020603050405020304" pitchFamily="18" charset="0"/>
            </a:endParaRPr>
          </a:p>
          <a:p>
            <a:pPr eaLnBrk="1" hangingPunct="1">
              <a:buFont typeface="Wingdings" panose="05000000000000000000" pitchFamily="2" charset="2"/>
              <a:buNone/>
            </a:pPr>
            <a:r>
              <a:rPr lang="en-US" altLang="en-US" b="1" dirty="0">
                <a:solidFill>
                  <a:schemeClr val="tx1"/>
                </a:solidFill>
                <a:latin typeface="Calibri" panose="020F0502020204030204" pitchFamily="34" charset="0"/>
                <a:cs typeface="Times New Roman" panose="02020603050405020304" pitchFamily="18" charset="0"/>
              </a:rPr>
              <a:t> </a:t>
            </a:r>
            <a:r>
              <a:rPr lang="en-US" altLang="en-US" b="1" dirty="0" smtClean="0">
                <a:solidFill>
                  <a:schemeClr val="tx1"/>
                </a:solidFill>
                <a:latin typeface="Calibri" panose="020F0502020204030204" pitchFamily="34" charset="0"/>
                <a:cs typeface="Times New Roman" panose="02020603050405020304" pitchFamily="18" charset="0"/>
              </a:rPr>
              <a:t>        </a:t>
            </a:r>
            <a:r>
              <a:rPr lang="sr-Cyrl-RS" altLang="en-US" b="1" dirty="0" smtClean="0">
                <a:solidFill>
                  <a:schemeClr val="tx1"/>
                </a:solidFill>
                <a:latin typeface="Calibri" panose="020F0502020204030204" pitchFamily="34" charset="0"/>
                <a:cs typeface="Times New Roman" panose="02020603050405020304" pitchFamily="18" charset="0"/>
              </a:rPr>
              <a:t>(</a:t>
            </a:r>
            <a:r>
              <a:rPr lang="en-US" altLang="en-US" b="1" dirty="0">
                <a:solidFill>
                  <a:schemeClr val="tx1"/>
                </a:solidFill>
                <a:latin typeface="Calibri" panose="020F0502020204030204" pitchFamily="34" charset="0"/>
                <a:cs typeface="Times New Roman" panose="02020603050405020304" pitchFamily="18" charset="0"/>
              </a:rPr>
              <a:t>G</a:t>
            </a:r>
            <a:r>
              <a:rPr lang="sr-Latn-CS" altLang="en-US" b="1" dirty="0" smtClean="0">
                <a:solidFill>
                  <a:schemeClr val="tx1"/>
                </a:solidFill>
                <a:latin typeface="Calibri" panose="020F0502020204030204" pitchFamily="34" charset="0"/>
                <a:cs typeface="Times New Roman" panose="02020603050405020304" pitchFamily="18" charset="0"/>
              </a:rPr>
              <a:t>44.0</a:t>
            </a:r>
            <a:r>
              <a:rPr lang="sr-Cyrl-RS" altLang="en-US" b="1" dirty="0" smtClean="0">
                <a:solidFill>
                  <a:schemeClr val="tx1"/>
                </a:solidFill>
                <a:latin typeface="Calibri" panose="020F0502020204030204" pitchFamily="34" charset="0"/>
                <a:cs typeface="Times New Roman" panose="02020603050405020304" pitchFamily="18" charset="0"/>
              </a:rPr>
              <a:t>)</a:t>
            </a:r>
            <a:endParaRPr lang="sr-Latn-CS" altLang="en-US" b="1" dirty="0" smtClean="0">
              <a:solidFill>
                <a:schemeClr val="tx1"/>
              </a:solidFill>
              <a:latin typeface="Calibri" panose="020F0502020204030204" pitchFamily="34" charset="0"/>
              <a:cs typeface="Times New Roman" panose="02020603050405020304" pitchFamily="18" charset="0"/>
            </a:endParaRPr>
          </a:p>
          <a:p>
            <a:pPr eaLnBrk="1" hangingPunct="1">
              <a:buFont typeface="Wingdings" panose="05000000000000000000" pitchFamily="2" charset="2"/>
              <a:buNone/>
            </a:pPr>
            <a:r>
              <a:rPr lang="sr-Latn-CS" altLang="en-US" b="1" dirty="0" smtClean="0">
                <a:solidFill>
                  <a:schemeClr val="tx1"/>
                </a:solidFill>
                <a:latin typeface="Calibri" panose="020F0502020204030204" pitchFamily="34" charset="0"/>
                <a:cs typeface="Times New Roman" panose="02020603050405020304" pitchFamily="18" charset="0"/>
              </a:rPr>
              <a:t>     4. </a:t>
            </a:r>
            <a:r>
              <a:rPr lang="en-US" altLang="en-US" b="1" dirty="0" smtClean="0">
                <a:solidFill>
                  <a:schemeClr val="tx1"/>
                </a:solidFill>
                <a:latin typeface="Calibri" panose="020F0502020204030204" pitchFamily="34" charset="0"/>
                <a:cs typeface="Times New Roman" panose="02020603050405020304" pitchFamily="18" charset="0"/>
              </a:rPr>
              <a:t>Other primary headaches</a:t>
            </a:r>
            <a:endParaRPr lang="en-US" altLang="en-US" b="1" dirty="0" smtClean="0">
              <a:solidFill>
                <a:schemeClr val="tx1"/>
              </a:solidFill>
              <a:latin typeface="Comic Sans MS" panose="030F0702030302020204" pitchFamily="66" charset="0"/>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Rot="1" noChangeArrowheads="1"/>
          </p:cNvSpPr>
          <p:nvPr>
            <p:ph type="title"/>
          </p:nvPr>
        </p:nvSpPr>
        <p:spPr/>
        <p:txBody>
          <a:bodyPr/>
          <a:lstStyle/>
          <a:p>
            <a:pPr eaLnBrk="1" hangingPunct="1"/>
            <a:endParaRPr lang="sr-Latn-RS" altLang="en-US" smtClean="0">
              <a:ln>
                <a:noFill/>
              </a:ln>
            </a:endParaRPr>
          </a:p>
        </p:txBody>
      </p:sp>
      <p:sp>
        <p:nvSpPr>
          <p:cNvPr id="88067" name="Rectangle 3"/>
          <p:cNvSpPr>
            <a:spLocks noGrp="1" noRot="1" noChangeArrowheads="1"/>
          </p:cNvSpPr>
          <p:nvPr>
            <p:ph idx="1"/>
          </p:nvPr>
        </p:nvSpPr>
        <p:spPr/>
        <p:txBody>
          <a:bodyPr/>
          <a:lstStyle/>
          <a:p>
            <a:pPr eaLnBrk="1" hangingPunct="1"/>
            <a:endParaRPr lang="sr-Latn-RS" altLang="en-US" smtClean="0"/>
          </a:p>
        </p:txBody>
      </p:sp>
      <p:pic>
        <p:nvPicPr>
          <p:cNvPr id="8806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850" y="404813"/>
            <a:ext cx="8507413" cy="604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rrowheads="1"/>
          </p:cNvSpPr>
          <p:nvPr>
            <p:ph type="title"/>
          </p:nvPr>
        </p:nvSpPr>
        <p:spPr>
          <a:xfrm>
            <a:off x="827088" y="1484313"/>
            <a:ext cx="7200900" cy="1000125"/>
          </a:xfrm>
        </p:spPr>
        <p:txBody>
          <a:bodyPr rtlCol="0">
            <a:normAutofit fontScale="90000"/>
          </a:bodyPr>
          <a:lstStyle/>
          <a:p>
            <a:pPr eaLnBrk="1" fontAlgn="auto" hangingPunct="1">
              <a:spcAft>
                <a:spcPts val="0"/>
              </a:spcAft>
              <a:defRPr/>
            </a:pPr>
            <a:r>
              <a:rPr lang="sr-Cyrl-CS" dirty="0" smtClean="0">
                <a:solidFill>
                  <a:schemeClr val="tx1">
                    <a:lumMod val="85000"/>
                    <a:lumOff val="15000"/>
                  </a:schemeClr>
                </a:solidFill>
                <a:latin typeface="Comic Sans MS" pitchFamily="66" charset="0"/>
              </a:rPr>
              <a:t/>
            </a:r>
            <a:br>
              <a:rPr lang="sr-Cyrl-CS" dirty="0" smtClean="0">
                <a:solidFill>
                  <a:schemeClr val="tx1">
                    <a:lumMod val="85000"/>
                    <a:lumOff val="15000"/>
                  </a:schemeClr>
                </a:solidFill>
                <a:latin typeface="Comic Sans MS" pitchFamily="66" charset="0"/>
              </a:rPr>
            </a:br>
            <a:r>
              <a:rPr lang="en-US" sz="4400" dirty="0" smtClean="0">
                <a:solidFill>
                  <a:srgbClr val="FF0000"/>
                </a:solidFill>
                <a:latin typeface="Comic Sans MS" pitchFamily="66" charset="0"/>
              </a:rPr>
              <a:t>Secondary headaches</a:t>
            </a:r>
            <a:r>
              <a:rPr lang="sr-Latn-CS" dirty="0" smtClean="0">
                <a:solidFill>
                  <a:schemeClr val="tx1">
                    <a:lumMod val="85000"/>
                    <a:lumOff val="15000"/>
                  </a:schemeClr>
                </a:solidFill>
                <a:latin typeface="Comic Sans MS" pitchFamily="66" charset="0"/>
              </a:rPr>
              <a:t/>
            </a:r>
            <a:br>
              <a:rPr lang="sr-Latn-CS" dirty="0" smtClean="0">
                <a:solidFill>
                  <a:schemeClr val="tx1">
                    <a:lumMod val="85000"/>
                    <a:lumOff val="15000"/>
                  </a:schemeClr>
                </a:solidFill>
                <a:latin typeface="Comic Sans MS" pitchFamily="66" charset="0"/>
              </a:rPr>
            </a:br>
            <a:endParaRPr lang="en-US" dirty="0" smtClean="0">
              <a:solidFill>
                <a:schemeClr val="tx1">
                  <a:lumMod val="85000"/>
                  <a:lumOff val="15000"/>
                </a:schemeClr>
              </a:solidFill>
              <a:latin typeface="Comic Sans MS" pitchFamily="66" charset="0"/>
            </a:endParaRPr>
          </a:p>
        </p:txBody>
      </p:sp>
      <p:sp>
        <p:nvSpPr>
          <p:cNvPr id="25603" name="Rectangle 3"/>
          <p:cNvSpPr>
            <a:spLocks noGrp="1" noRot="1" noChangeArrowheads="1"/>
          </p:cNvSpPr>
          <p:nvPr>
            <p:ph idx="1"/>
          </p:nvPr>
        </p:nvSpPr>
        <p:spPr>
          <a:xfrm>
            <a:off x="683568" y="2484438"/>
            <a:ext cx="7920880" cy="3752874"/>
          </a:xfrm>
        </p:spPr>
        <p:txBody>
          <a:bodyPr rtlCol="0">
            <a:normAutofit fontScale="77500" lnSpcReduction="20000"/>
          </a:bodyPr>
          <a:lstStyle/>
          <a:p>
            <a:pPr eaLnBrk="1" fontAlgn="auto" hangingPunct="1">
              <a:lnSpc>
                <a:spcPct val="90000"/>
              </a:lnSpc>
              <a:defRPr/>
            </a:pPr>
            <a:r>
              <a:rPr lang="sr-Cyrl-RS" sz="2600" dirty="0" smtClean="0">
                <a:solidFill>
                  <a:schemeClr val="tx1"/>
                </a:solidFill>
                <a:latin typeface="Calibri" panose="020F0502020204030204" pitchFamily="34" charset="0"/>
                <a:cs typeface="Times New Roman" panose="02020603050405020304" pitchFamily="18" charset="0"/>
              </a:rPr>
              <a:t>    </a:t>
            </a:r>
            <a:r>
              <a:rPr lang="en-US" sz="2600" dirty="0">
                <a:solidFill>
                  <a:schemeClr val="tx1"/>
                </a:solidFill>
                <a:latin typeface="Calibri" panose="020F0502020204030204" pitchFamily="34" charset="0"/>
              </a:rPr>
              <a:t>An underlying medical condition causes secondary </a:t>
            </a:r>
            <a:r>
              <a:rPr lang="en-US" sz="2600" dirty="0" smtClean="0">
                <a:solidFill>
                  <a:schemeClr val="tx1"/>
                </a:solidFill>
                <a:latin typeface="Calibri" panose="020F0502020204030204" pitchFamily="34" charset="0"/>
              </a:rPr>
              <a:t>headaches</a:t>
            </a:r>
          </a:p>
          <a:p>
            <a:pPr eaLnBrk="1" fontAlgn="auto" hangingPunct="1">
              <a:lnSpc>
                <a:spcPct val="90000"/>
              </a:lnSpc>
              <a:defRPr/>
            </a:pPr>
            <a:r>
              <a:rPr lang="en-US" sz="2600" dirty="0">
                <a:solidFill>
                  <a:schemeClr val="tx1"/>
                </a:solidFill>
                <a:latin typeface="Calibri" panose="020F0502020204030204" pitchFamily="34" charset="0"/>
              </a:rPr>
              <a:t> </a:t>
            </a:r>
            <a:r>
              <a:rPr lang="en-US" sz="2600" dirty="0" smtClean="0">
                <a:solidFill>
                  <a:schemeClr val="tx1"/>
                </a:solidFill>
                <a:latin typeface="Calibri" panose="020F0502020204030204" pitchFamily="34" charset="0"/>
              </a:rPr>
              <a:t>   They’re </a:t>
            </a:r>
            <a:r>
              <a:rPr lang="en-US" sz="2600" dirty="0">
                <a:solidFill>
                  <a:schemeClr val="tx1"/>
                </a:solidFill>
                <a:latin typeface="Calibri" panose="020F0502020204030204" pitchFamily="34" charset="0"/>
              </a:rPr>
              <a:t>considered </a:t>
            </a:r>
            <a:r>
              <a:rPr lang="en-US" sz="2600" dirty="0" smtClean="0">
                <a:solidFill>
                  <a:schemeClr val="tx1"/>
                </a:solidFill>
                <a:latin typeface="Calibri" panose="020F0502020204030204" pitchFamily="34" charset="0"/>
              </a:rPr>
              <a:t>as a </a:t>
            </a:r>
            <a:r>
              <a:rPr lang="en-US" sz="2600" dirty="0">
                <a:solidFill>
                  <a:schemeClr val="tx1"/>
                </a:solidFill>
                <a:latin typeface="Calibri" panose="020F0502020204030204" pitchFamily="34" charset="0"/>
              </a:rPr>
              <a:t>symptom or sign of a condition</a:t>
            </a:r>
            <a:endParaRPr lang="en-US" sz="2600" dirty="0" smtClean="0">
              <a:solidFill>
                <a:schemeClr val="tx1"/>
              </a:solidFill>
              <a:latin typeface="Calibri" panose="020F0502020204030204" pitchFamily="34" charset="0"/>
              <a:cs typeface="Times New Roman" panose="02020603050405020304" pitchFamily="18" charset="0"/>
            </a:endParaRPr>
          </a:p>
          <a:p>
            <a:pPr eaLnBrk="1" fontAlgn="auto" hangingPunct="1">
              <a:lnSpc>
                <a:spcPct val="90000"/>
              </a:lnSpc>
              <a:buFont typeface="Wingdings" panose="05000000000000000000" pitchFamily="2" charset="2"/>
              <a:buNone/>
              <a:defRPr/>
            </a:pPr>
            <a:r>
              <a:rPr lang="sr-Cyrl-RS" sz="22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en-US" sz="2200" dirty="0">
                <a:solidFill>
                  <a:schemeClr val="tx1">
                    <a:lumMod val="85000"/>
                    <a:lumOff val="15000"/>
                  </a:schemeClr>
                </a:solidFill>
                <a:latin typeface="Calibri" panose="020F0502020204030204" pitchFamily="34" charset="0"/>
                <a:cs typeface="Times New Roman" panose="02020603050405020304" pitchFamily="18" charset="0"/>
              </a:rPr>
              <a:t> </a:t>
            </a: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        -head trauma</a:t>
            </a:r>
          </a:p>
          <a:p>
            <a:pPr eaLnBrk="1" fontAlgn="auto" hangingPunct="1">
              <a:lnSpc>
                <a:spcPct val="90000"/>
              </a:lnSpc>
              <a:buFont typeface="Wingdings" panose="05000000000000000000" pitchFamily="2" charset="2"/>
              <a:buNone/>
              <a:defRPr/>
            </a:pP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          -cerebrovascular diseases</a:t>
            </a:r>
          </a:p>
          <a:p>
            <a:pPr eaLnBrk="1" fontAlgn="auto" hangingPunct="1">
              <a:lnSpc>
                <a:spcPct val="90000"/>
              </a:lnSpc>
              <a:buFont typeface="Wingdings" panose="05000000000000000000" pitchFamily="2" charset="2"/>
              <a:buNone/>
              <a:defRPr/>
            </a:pPr>
            <a:r>
              <a:rPr lang="en-US" sz="2200" dirty="0">
                <a:solidFill>
                  <a:schemeClr val="tx1">
                    <a:lumMod val="85000"/>
                    <a:lumOff val="15000"/>
                  </a:schemeClr>
                </a:solidFill>
                <a:latin typeface="Calibri" panose="020F0502020204030204" pitchFamily="34" charset="0"/>
                <a:cs typeface="Times New Roman" panose="02020603050405020304" pitchFamily="18" charset="0"/>
              </a:rPr>
              <a:t> </a:t>
            </a: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         -brain tumors</a:t>
            </a:r>
          </a:p>
          <a:p>
            <a:pPr eaLnBrk="1" fontAlgn="auto" hangingPunct="1">
              <a:lnSpc>
                <a:spcPct val="90000"/>
              </a:lnSpc>
              <a:buFont typeface="Wingdings" panose="05000000000000000000" pitchFamily="2" charset="2"/>
              <a:buNone/>
              <a:defRPr/>
            </a:pPr>
            <a:r>
              <a:rPr lang="en-US" sz="2200" dirty="0">
                <a:solidFill>
                  <a:schemeClr val="tx1">
                    <a:lumMod val="85000"/>
                    <a:lumOff val="15000"/>
                  </a:schemeClr>
                </a:solidFill>
                <a:latin typeface="Calibri" panose="020F0502020204030204" pitchFamily="34" charset="0"/>
                <a:cs typeface="Times New Roman" panose="02020603050405020304" pitchFamily="18" charset="0"/>
              </a:rPr>
              <a:t> </a:t>
            </a: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         -CNS infections</a:t>
            </a:r>
          </a:p>
          <a:p>
            <a:pPr eaLnBrk="1" fontAlgn="auto" hangingPunct="1">
              <a:lnSpc>
                <a:spcPct val="90000"/>
              </a:lnSpc>
              <a:buFont typeface="Wingdings" panose="05000000000000000000" pitchFamily="2" charset="2"/>
              <a:buNone/>
              <a:defRPr/>
            </a:pPr>
            <a:r>
              <a:rPr lang="en-US" sz="2200" dirty="0">
                <a:solidFill>
                  <a:schemeClr val="tx1">
                    <a:lumMod val="85000"/>
                    <a:lumOff val="15000"/>
                  </a:schemeClr>
                </a:solidFill>
                <a:latin typeface="Calibri" panose="020F0502020204030204" pitchFamily="34" charset="0"/>
                <a:cs typeface="Times New Roman" panose="02020603050405020304" pitchFamily="18" charset="0"/>
              </a:rPr>
              <a:t> </a:t>
            </a: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        - medications, drug abuse</a:t>
            </a:r>
          </a:p>
          <a:p>
            <a:pPr eaLnBrk="1" fontAlgn="auto" hangingPunct="1">
              <a:lnSpc>
                <a:spcPct val="90000"/>
              </a:lnSpc>
              <a:buFont typeface="Wingdings" panose="05000000000000000000" pitchFamily="2" charset="2"/>
              <a:buNone/>
              <a:defRPr/>
            </a:pPr>
            <a:r>
              <a:rPr lang="en-US" sz="2200" dirty="0">
                <a:solidFill>
                  <a:schemeClr val="tx1">
                    <a:lumMod val="85000"/>
                    <a:lumOff val="15000"/>
                  </a:schemeClr>
                </a:solidFill>
                <a:latin typeface="Calibri" panose="020F0502020204030204" pitchFamily="34" charset="0"/>
                <a:cs typeface="Times New Roman" panose="02020603050405020304" pitchFamily="18" charset="0"/>
              </a:rPr>
              <a:t>         -homeostasis </a:t>
            </a: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disorders</a:t>
            </a:r>
          </a:p>
          <a:p>
            <a:pPr eaLnBrk="1" fontAlgn="auto" hangingPunct="1">
              <a:lnSpc>
                <a:spcPct val="90000"/>
              </a:lnSpc>
              <a:buFont typeface="Wingdings" panose="05000000000000000000" pitchFamily="2" charset="2"/>
              <a:buNone/>
              <a:defRPr/>
            </a:pPr>
            <a:r>
              <a:rPr lang="en-US" sz="2200" dirty="0">
                <a:solidFill>
                  <a:schemeClr val="tx1">
                    <a:lumMod val="85000"/>
                    <a:lumOff val="15000"/>
                  </a:schemeClr>
                </a:solidFill>
                <a:latin typeface="Calibri" panose="020F0502020204030204" pitchFamily="34" charset="0"/>
                <a:cs typeface="Times New Roman" panose="02020603050405020304" pitchFamily="18" charset="0"/>
              </a:rPr>
              <a:t>         -psychiatric </a:t>
            </a: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disorders</a:t>
            </a:r>
          </a:p>
          <a:p>
            <a:pPr eaLnBrk="1" fontAlgn="auto" hangingPunct="1">
              <a:lnSpc>
                <a:spcPct val="90000"/>
              </a:lnSpc>
              <a:buFont typeface="Wingdings" panose="05000000000000000000" pitchFamily="2" charset="2"/>
              <a:buNone/>
              <a:defRPr/>
            </a:pPr>
            <a:r>
              <a:rPr lang="en-US" sz="2200" dirty="0">
                <a:solidFill>
                  <a:schemeClr val="tx1">
                    <a:lumMod val="85000"/>
                    <a:lumOff val="15000"/>
                  </a:schemeClr>
                </a:solidFill>
                <a:latin typeface="Calibri" panose="020F0502020204030204" pitchFamily="34" charset="0"/>
                <a:cs typeface="Times New Roman" panose="02020603050405020304" pitchFamily="18" charset="0"/>
              </a:rPr>
              <a:t>         -diseases of the skull, </a:t>
            </a: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en-US" sz="2200" dirty="0">
                <a:solidFill>
                  <a:schemeClr val="tx1">
                    <a:lumMod val="85000"/>
                    <a:lumOff val="15000"/>
                  </a:schemeClr>
                </a:solidFill>
                <a:latin typeface="Calibri" panose="020F0502020204030204" pitchFamily="34" charset="0"/>
                <a:cs typeface="Times New Roman" panose="02020603050405020304" pitchFamily="18" charset="0"/>
              </a:rPr>
              <a:t>neck, ears, sinuses, teeth, mouth, other facial </a:t>
            </a: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 </a:t>
            </a:r>
          </a:p>
          <a:p>
            <a:pPr eaLnBrk="1" fontAlgn="auto" hangingPunct="1">
              <a:lnSpc>
                <a:spcPct val="90000"/>
              </a:lnSpc>
              <a:buFont typeface="Wingdings" panose="05000000000000000000" pitchFamily="2" charset="2"/>
              <a:buNone/>
              <a:defRPr/>
            </a:pPr>
            <a:r>
              <a:rPr lang="en-US" sz="2200" dirty="0">
                <a:solidFill>
                  <a:schemeClr val="tx1">
                    <a:lumMod val="85000"/>
                    <a:lumOff val="15000"/>
                  </a:schemeClr>
                </a:solidFill>
                <a:latin typeface="Calibri" panose="020F0502020204030204" pitchFamily="34" charset="0"/>
                <a:cs typeface="Times New Roman" panose="02020603050405020304" pitchFamily="18" charset="0"/>
              </a:rPr>
              <a:t> </a:t>
            </a: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          or </a:t>
            </a:r>
            <a:r>
              <a:rPr lang="en-US" sz="2200" dirty="0">
                <a:solidFill>
                  <a:schemeClr val="tx1">
                    <a:lumMod val="85000"/>
                    <a:lumOff val="15000"/>
                  </a:schemeClr>
                </a:solidFill>
                <a:latin typeface="Calibri" panose="020F0502020204030204" pitchFamily="34" charset="0"/>
                <a:cs typeface="Times New Roman" panose="02020603050405020304" pitchFamily="18" charset="0"/>
              </a:rPr>
              <a:t>cranial structures…</a:t>
            </a:r>
            <a:endParaRPr lang="en-US" sz="2200" dirty="0" smtClean="0">
              <a:solidFill>
                <a:schemeClr val="tx1">
                  <a:lumMod val="85000"/>
                  <a:lumOff val="15000"/>
                </a:schemeClr>
              </a:solidFill>
              <a:latin typeface="Calibri" panose="020F0502020204030204" pitchFamily="34" charset="0"/>
              <a:cs typeface="Times New Roman" panose="02020603050405020304" pitchFamily="18" charset="0"/>
            </a:endParaRPr>
          </a:p>
          <a:p>
            <a:pPr eaLnBrk="1" fontAlgn="auto" hangingPunct="1">
              <a:lnSpc>
                <a:spcPct val="90000"/>
              </a:lnSpc>
              <a:buFont typeface="Wingdings" panose="05000000000000000000" pitchFamily="2" charset="2"/>
              <a:buNone/>
              <a:defRPr/>
            </a:pPr>
            <a:endParaRPr lang="en-US" sz="1800" dirty="0" smtClean="0">
              <a:solidFill>
                <a:schemeClr val="tx1">
                  <a:lumMod val="85000"/>
                  <a:lumOff val="15000"/>
                </a:schemeClr>
              </a:solidFill>
              <a:latin typeface="Comic Sans MS" pitchFamily="66" charset="0"/>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Rot="1" noChangeArrowheads="1"/>
          </p:cNvSpPr>
          <p:nvPr>
            <p:ph type="title"/>
          </p:nvPr>
        </p:nvSpPr>
        <p:spPr>
          <a:xfrm>
            <a:off x="395288" y="1196975"/>
            <a:ext cx="7896225" cy="998538"/>
          </a:xfrm>
        </p:spPr>
        <p:txBody>
          <a:bodyPr/>
          <a:lstStyle/>
          <a:p>
            <a:pPr eaLnBrk="1" hangingPunct="1"/>
            <a:r>
              <a:rPr lang="en-US" altLang="en-US" sz="3600" dirty="0">
                <a:ln>
                  <a:noFill/>
                </a:ln>
                <a:solidFill>
                  <a:srgbClr val="FF0000"/>
                </a:solidFill>
                <a:latin typeface="Comic Sans MS" panose="030F0702030302020204" pitchFamily="66" charset="0"/>
              </a:rPr>
              <a:t>Headaches </a:t>
            </a:r>
            <a:r>
              <a:rPr lang="en-US" altLang="en-US" sz="3600" dirty="0" smtClean="0">
                <a:ln>
                  <a:noFill/>
                </a:ln>
                <a:solidFill>
                  <a:srgbClr val="FF0000"/>
                </a:solidFill>
                <a:latin typeface="Comic Sans MS" panose="030F0702030302020204" pitchFamily="66" charset="0"/>
              </a:rPr>
              <a:t>pathophysiology</a:t>
            </a:r>
          </a:p>
        </p:txBody>
      </p:sp>
      <p:sp>
        <p:nvSpPr>
          <p:cNvPr id="9219" name="Rectangle 3"/>
          <p:cNvSpPr>
            <a:spLocks noGrp="1" noRot="1" noChangeArrowheads="1"/>
          </p:cNvSpPr>
          <p:nvPr>
            <p:ph idx="1"/>
          </p:nvPr>
        </p:nvSpPr>
        <p:spPr>
          <a:xfrm>
            <a:off x="1116013" y="2636838"/>
            <a:ext cx="7345362" cy="4103687"/>
          </a:xfrm>
        </p:spPr>
        <p:txBody>
          <a:bodyPr rtlCol="0">
            <a:normAutofit/>
          </a:bodyPr>
          <a:lstStyle/>
          <a:p>
            <a:r>
              <a:rPr lang="en-US" sz="1800" dirty="0">
                <a:solidFill>
                  <a:schemeClr val="tx1"/>
                </a:solidFill>
                <a:latin typeface="Calibri" panose="020F0502020204030204" pitchFamily="34" charset="0"/>
              </a:rPr>
              <a:t>The trigeminal nerve has three branches that conduct sensations from the scalp, the blood vessels inside and outside of the skull, the lining around the brain (the meninges), and the face, mouth, neck, ears, eyes, and throat.</a:t>
            </a:r>
          </a:p>
          <a:p>
            <a:r>
              <a:rPr lang="en-US" sz="1800" dirty="0">
                <a:solidFill>
                  <a:schemeClr val="tx1"/>
                </a:solidFill>
                <a:latin typeface="Calibri" panose="020F0502020204030204" pitchFamily="34" charset="0"/>
              </a:rPr>
              <a:t>Brain tissue itself lacks pain-sensitive nerves and does not feel pain. Headaches occur when pain-sensitive nerve endings called nociceptors react to headache triggers (such as stress, certain foods or odors, or use of medicines) and send messages through the trigeminal nerve to the thalamus, the brain's "relay station" for pain sensation from all over the body. </a:t>
            </a:r>
            <a:r>
              <a:rPr lang="en-US" sz="2000" dirty="0">
                <a:solidFill>
                  <a:schemeClr val="tx1"/>
                </a:solidFill>
                <a:latin typeface="Calibri" panose="020F0502020204030204" pitchFamily="34" charset="0"/>
              </a:rPr>
              <a:t> </a:t>
            </a:r>
          </a:p>
          <a:p>
            <a:pPr eaLnBrk="1" fontAlgn="auto" hangingPunct="1">
              <a:buFont typeface="Arial"/>
              <a:buChar char="•"/>
              <a:defRPr/>
            </a:pPr>
            <a:endParaRPr lang="en-US" sz="2200" dirty="0" smtClean="0">
              <a:solidFill>
                <a:schemeClr val="tx1">
                  <a:lumMod val="85000"/>
                  <a:lumOff val="15000"/>
                </a:schemeClr>
              </a:solidFill>
              <a:latin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Rot="1" noChangeArrowheads="1"/>
          </p:cNvSpPr>
          <p:nvPr>
            <p:ph type="title"/>
          </p:nvPr>
        </p:nvSpPr>
        <p:spPr>
          <a:xfrm>
            <a:off x="395288" y="1196975"/>
            <a:ext cx="7896225" cy="998538"/>
          </a:xfrm>
        </p:spPr>
        <p:txBody>
          <a:bodyPr/>
          <a:lstStyle/>
          <a:p>
            <a:pPr eaLnBrk="1" hangingPunct="1"/>
            <a:r>
              <a:rPr lang="en-US" altLang="en-US" sz="3600" dirty="0">
                <a:ln>
                  <a:noFill/>
                </a:ln>
                <a:solidFill>
                  <a:srgbClr val="FF0000"/>
                </a:solidFill>
                <a:latin typeface="Comic Sans MS" panose="030F0702030302020204" pitchFamily="66" charset="0"/>
              </a:rPr>
              <a:t>Headaches </a:t>
            </a:r>
            <a:r>
              <a:rPr lang="en-US" altLang="en-US" sz="3600" dirty="0" smtClean="0">
                <a:ln>
                  <a:noFill/>
                </a:ln>
                <a:solidFill>
                  <a:srgbClr val="FF0000"/>
                </a:solidFill>
                <a:latin typeface="Comic Sans MS" panose="030F0702030302020204" pitchFamily="66" charset="0"/>
              </a:rPr>
              <a:t>pathophysiology</a:t>
            </a:r>
          </a:p>
        </p:txBody>
      </p:sp>
      <p:sp>
        <p:nvSpPr>
          <p:cNvPr id="9219" name="Rectangle 3"/>
          <p:cNvSpPr>
            <a:spLocks noGrp="1" noRot="1" noChangeArrowheads="1"/>
          </p:cNvSpPr>
          <p:nvPr>
            <p:ph idx="1"/>
          </p:nvPr>
        </p:nvSpPr>
        <p:spPr>
          <a:xfrm>
            <a:off x="1116013" y="2636838"/>
            <a:ext cx="7345362" cy="4103687"/>
          </a:xfrm>
        </p:spPr>
        <p:txBody>
          <a:bodyPr rtlCol="0">
            <a:normAutofit/>
          </a:bodyPr>
          <a:lstStyle/>
          <a:p>
            <a:pPr marL="0" indent="0">
              <a:buNone/>
            </a:pPr>
            <a:r>
              <a:rPr lang="en-US" sz="1800" dirty="0" smtClean="0">
                <a:solidFill>
                  <a:srgbClr val="212529"/>
                </a:solidFill>
                <a:latin typeface="Calibri" panose="020F0502020204030204" pitchFamily="34" charset="0"/>
              </a:rPr>
              <a:t> </a:t>
            </a:r>
            <a:r>
              <a:rPr lang="en-US" sz="1800" dirty="0">
                <a:solidFill>
                  <a:schemeClr val="tx1"/>
                </a:solidFill>
                <a:latin typeface="Calibri" panose="020F0502020204030204" pitchFamily="34" charset="0"/>
              </a:rPr>
              <a:t>The following explains what each of these body parts does on a regular basis: </a:t>
            </a:r>
          </a:p>
          <a:p>
            <a:r>
              <a:rPr lang="en-US" sz="1800" dirty="0">
                <a:solidFill>
                  <a:schemeClr val="tx1"/>
                </a:solidFill>
                <a:latin typeface="Calibri" panose="020F0502020204030204" pitchFamily="34" charset="0"/>
              </a:rPr>
              <a:t>The trigeminal </a:t>
            </a:r>
            <a:r>
              <a:rPr lang="en-US" sz="1800" dirty="0" smtClean="0">
                <a:solidFill>
                  <a:schemeClr val="tx1"/>
                </a:solidFill>
                <a:latin typeface="Calibri" panose="020F0502020204030204" pitchFamily="34" charset="0"/>
              </a:rPr>
              <a:t>nerve—sends </a:t>
            </a:r>
            <a:r>
              <a:rPr lang="en-US" sz="1800" dirty="0">
                <a:solidFill>
                  <a:schemeClr val="tx1"/>
                </a:solidFill>
                <a:latin typeface="Calibri" panose="020F0502020204030204" pitchFamily="34" charset="0"/>
              </a:rPr>
              <a:t>information about touch, pain, temperature, and vibration in the head and neck is sent to the brain.</a:t>
            </a:r>
          </a:p>
          <a:p>
            <a:r>
              <a:rPr lang="en-US" sz="1800" dirty="0">
                <a:solidFill>
                  <a:schemeClr val="tx1"/>
                </a:solidFill>
                <a:latin typeface="Calibri" panose="020F0502020204030204" pitchFamily="34" charset="0"/>
              </a:rPr>
              <a:t>The thalamus controls the body's sensitivity to light and noise and sends messages to parts of the </a:t>
            </a:r>
            <a:r>
              <a:rPr lang="en-US" sz="1800" dirty="0" smtClean="0">
                <a:solidFill>
                  <a:schemeClr val="tx1"/>
                </a:solidFill>
                <a:latin typeface="Calibri" panose="020F0502020204030204" pitchFamily="34" charset="0"/>
              </a:rPr>
              <a:t>brain (subcortex, cortex) </a:t>
            </a:r>
            <a:r>
              <a:rPr lang="en-US" sz="1800" dirty="0">
                <a:solidFill>
                  <a:schemeClr val="tx1"/>
                </a:solidFill>
                <a:latin typeface="Calibri" panose="020F0502020204030204" pitchFamily="34" charset="0"/>
              </a:rPr>
              <a:t>that manage awareness of pain and emotional response to it.</a:t>
            </a:r>
          </a:p>
          <a:p>
            <a:r>
              <a:rPr lang="en-US" sz="1800" dirty="0">
                <a:solidFill>
                  <a:schemeClr val="tx1"/>
                </a:solidFill>
                <a:latin typeface="Calibri" panose="020F0502020204030204" pitchFamily="34" charset="0"/>
              </a:rPr>
              <a:t>Other parts of the brain also may be part of the process, causing nausea, vomiting, diarrhea, trouble concentrating, and other neurological symptoms.</a:t>
            </a:r>
          </a:p>
          <a:p>
            <a:pPr eaLnBrk="1" fontAlgn="auto" hangingPunct="1">
              <a:buFont typeface="Arial"/>
              <a:buChar char="•"/>
              <a:defRPr/>
            </a:pPr>
            <a:endParaRPr lang="en-US" sz="2200" dirty="0" smtClean="0">
              <a:solidFill>
                <a:schemeClr val="tx1">
                  <a:lumMod val="85000"/>
                  <a:lumOff val="15000"/>
                </a:schemeClr>
              </a:solidFill>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5739497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Rot="1" noChangeArrowheads="1"/>
          </p:cNvSpPr>
          <p:nvPr>
            <p:ph type="title"/>
          </p:nvPr>
        </p:nvSpPr>
        <p:spPr>
          <a:xfrm>
            <a:off x="900113" y="1341438"/>
            <a:ext cx="6337300" cy="1143000"/>
          </a:xfrm>
        </p:spPr>
        <p:txBody>
          <a:bodyPr/>
          <a:lstStyle/>
          <a:p>
            <a:pPr eaLnBrk="1" hangingPunct="1"/>
            <a:r>
              <a:rPr lang="sr-Cyrl-CS" altLang="en-US" dirty="0" smtClean="0">
                <a:ln>
                  <a:noFill/>
                </a:ln>
                <a:latin typeface="Comic Sans MS" panose="030F0702030302020204" pitchFamily="66" charset="0"/>
              </a:rPr>
              <a:t> </a:t>
            </a:r>
            <a:r>
              <a:rPr lang="en-US" altLang="en-US" dirty="0" smtClean="0">
                <a:ln>
                  <a:noFill/>
                </a:ln>
                <a:solidFill>
                  <a:srgbClr val="FF0000"/>
                </a:solidFill>
                <a:latin typeface="Comic Sans MS" panose="030F0702030302020204" pitchFamily="66" charset="0"/>
              </a:rPr>
              <a:t>Migraine</a:t>
            </a:r>
          </a:p>
        </p:txBody>
      </p:sp>
      <p:sp>
        <p:nvSpPr>
          <p:cNvPr id="28675" name="Rectangle 3"/>
          <p:cNvSpPr>
            <a:spLocks noGrp="1" noRot="1" noChangeArrowheads="1"/>
          </p:cNvSpPr>
          <p:nvPr>
            <p:ph idx="1"/>
          </p:nvPr>
        </p:nvSpPr>
        <p:spPr>
          <a:xfrm>
            <a:off x="900113" y="2852738"/>
            <a:ext cx="7488237" cy="4248150"/>
          </a:xfrm>
        </p:spPr>
        <p:txBody>
          <a:bodyPr rtlCol="0">
            <a:normAutofit/>
          </a:bodyPr>
          <a:lstStyle/>
          <a:p>
            <a:pPr eaLnBrk="1" fontAlgn="auto" hangingPunct="1">
              <a:lnSpc>
                <a:spcPct val="90000"/>
              </a:lnSpc>
              <a:buFont typeface="Arial"/>
              <a:buChar char="•"/>
              <a:defRPr/>
            </a:pPr>
            <a:r>
              <a:rPr lang="en-US" sz="2200" dirty="0">
                <a:solidFill>
                  <a:schemeClr val="tx1">
                    <a:lumMod val="85000"/>
                    <a:lumOff val="15000"/>
                  </a:schemeClr>
                </a:solidFill>
                <a:latin typeface="Calibri" panose="020F0502020204030204" pitchFamily="34" charset="0"/>
                <a:cs typeface="Times New Roman" panose="02020603050405020304" pitchFamily="18" charset="0"/>
              </a:rPr>
              <a:t>Hereditary paroxysmal disorder originating in the nuclei of the brain </a:t>
            </a: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stem</a:t>
            </a:r>
          </a:p>
          <a:p>
            <a:pPr eaLnBrk="1" fontAlgn="auto" hangingPunct="1">
              <a:lnSpc>
                <a:spcPct val="90000"/>
              </a:lnSpc>
              <a:buFont typeface="Arial"/>
              <a:buChar char="•"/>
              <a:defRPr/>
            </a:pP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Incidence </a:t>
            </a:r>
            <a:r>
              <a:rPr lang="en-US" sz="2200" dirty="0">
                <a:solidFill>
                  <a:schemeClr val="tx1">
                    <a:lumMod val="85000"/>
                    <a:lumOff val="15000"/>
                  </a:schemeClr>
                </a:solidFill>
                <a:latin typeface="Calibri" panose="020F0502020204030204" pitchFamily="34" charset="0"/>
                <a:cs typeface="Times New Roman" panose="02020603050405020304" pitchFamily="18" charset="0"/>
              </a:rPr>
              <a:t>370 per </a:t>
            </a: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100.000</a:t>
            </a:r>
          </a:p>
          <a:p>
            <a:pPr eaLnBrk="1" fontAlgn="auto" hangingPunct="1">
              <a:lnSpc>
                <a:spcPct val="90000"/>
              </a:lnSpc>
              <a:buFont typeface="Arial"/>
              <a:buChar char="•"/>
              <a:defRPr/>
            </a:pP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Prevalence </a:t>
            </a:r>
            <a:r>
              <a:rPr lang="en-US" sz="2200" dirty="0">
                <a:solidFill>
                  <a:schemeClr val="tx1">
                    <a:lumMod val="85000"/>
                    <a:lumOff val="15000"/>
                  </a:schemeClr>
                </a:solidFill>
                <a:latin typeface="Calibri" panose="020F0502020204030204" pitchFamily="34" charset="0"/>
                <a:cs typeface="Times New Roman" panose="02020603050405020304" pitchFamily="18" charset="0"/>
              </a:rPr>
              <a:t>10-12% 4.8% M and 14.6% </a:t>
            </a: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F</a:t>
            </a:r>
          </a:p>
          <a:p>
            <a:pPr eaLnBrk="1" fontAlgn="auto" hangingPunct="1">
              <a:lnSpc>
                <a:spcPct val="90000"/>
              </a:lnSpc>
              <a:buFont typeface="Arial"/>
              <a:buChar char="•"/>
              <a:defRPr/>
            </a:pP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During </a:t>
            </a:r>
            <a:r>
              <a:rPr lang="en-US" sz="2200" dirty="0">
                <a:solidFill>
                  <a:schemeClr val="tx1">
                    <a:lumMod val="85000"/>
                    <a:lumOff val="15000"/>
                  </a:schemeClr>
                </a:solidFill>
                <a:latin typeface="Calibri" panose="020F0502020204030204" pitchFamily="34" charset="0"/>
                <a:cs typeface="Times New Roman" panose="02020603050405020304" pitchFamily="18" charset="0"/>
              </a:rPr>
              <a:t>childhood there is no difference between the </a:t>
            </a: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sexes</a:t>
            </a:r>
          </a:p>
          <a:p>
            <a:pPr eaLnBrk="1" fontAlgn="auto" hangingPunct="1">
              <a:lnSpc>
                <a:spcPct val="90000"/>
              </a:lnSpc>
              <a:buFont typeface="Arial"/>
              <a:buChar char="•"/>
              <a:defRPr/>
            </a:pP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The </a:t>
            </a:r>
            <a:r>
              <a:rPr lang="en-US" sz="2200" dirty="0">
                <a:solidFill>
                  <a:schemeClr val="tx1">
                    <a:lumMod val="85000"/>
                    <a:lumOff val="15000"/>
                  </a:schemeClr>
                </a:solidFill>
                <a:latin typeface="Calibri" panose="020F0502020204030204" pitchFamily="34" charset="0"/>
                <a:cs typeface="Times New Roman" panose="02020603050405020304" pitchFamily="18" charset="0"/>
              </a:rPr>
              <a:t>peak of prevalence is in the fourth and fifth decades and gradually </a:t>
            </a: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declines</a:t>
            </a:r>
            <a:endParaRPr lang="en-US" dirty="0" smtClean="0">
              <a:solidFill>
                <a:schemeClr val="tx1">
                  <a:lumMod val="85000"/>
                  <a:lumOff val="15000"/>
                </a:schemeClr>
              </a:solidFill>
              <a:latin typeface="Comic Sans MS" pitchFamily="66" charset="0"/>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Rot="1" noChangeArrowheads="1"/>
          </p:cNvSpPr>
          <p:nvPr>
            <p:ph type="title"/>
          </p:nvPr>
        </p:nvSpPr>
        <p:spPr>
          <a:xfrm>
            <a:off x="755650" y="1196975"/>
            <a:ext cx="6799263" cy="1303338"/>
          </a:xfrm>
        </p:spPr>
        <p:txBody>
          <a:bodyPr/>
          <a:lstStyle/>
          <a:p>
            <a:pPr eaLnBrk="1" hangingPunct="1"/>
            <a:r>
              <a:rPr lang="en-US" altLang="en-US" dirty="0">
                <a:ln>
                  <a:noFill/>
                </a:ln>
                <a:solidFill>
                  <a:srgbClr val="FF0000"/>
                </a:solidFill>
                <a:latin typeface="Comic Sans MS" panose="030F0702030302020204" pitchFamily="66" charset="0"/>
              </a:rPr>
              <a:t>Migraine</a:t>
            </a:r>
            <a:endParaRPr lang="en-US" altLang="en-US" dirty="0" smtClean="0">
              <a:ln>
                <a:noFill/>
              </a:ln>
              <a:latin typeface="Comic Sans MS" panose="030F0702030302020204" pitchFamily="66" charset="0"/>
            </a:endParaRPr>
          </a:p>
        </p:txBody>
      </p:sp>
      <p:sp>
        <p:nvSpPr>
          <p:cNvPr id="96259" name="Rectangle 3"/>
          <p:cNvSpPr>
            <a:spLocks noGrp="1" noRot="1" noChangeArrowheads="1"/>
          </p:cNvSpPr>
          <p:nvPr>
            <p:ph idx="1"/>
          </p:nvPr>
        </p:nvSpPr>
        <p:spPr>
          <a:xfrm>
            <a:off x="1176338" y="2500313"/>
            <a:ext cx="6799262" cy="3809007"/>
          </a:xfrm>
        </p:spPr>
        <p:txBody>
          <a:bodyPr/>
          <a:lstStyle/>
          <a:p>
            <a:r>
              <a:rPr lang="en-US" altLang="en-US" sz="2200" b="1" dirty="0" smtClean="0">
                <a:latin typeface="Calibri" panose="020F0502020204030204" pitchFamily="34" charset="0"/>
                <a:cs typeface="Times New Roman" panose="02020603050405020304" pitchFamily="18" charset="0"/>
              </a:rPr>
              <a:t>  </a:t>
            </a:r>
            <a:r>
              <a:rPr lang="en-US" sz="2000" b="1" dirty="0">
                <a:solidFill>
                  <a:srgbClr val="363636"/>
                </a:solidFill>
                <a:latin typeface="__Roboto_ba6641"/>
              </a:rPr>
              <a:t>What triggers a migraine?</a:t>
            </a:r>
          </a:p>
          <a:p>
            <a:r>
              <a:rPr lang="en-US" sz="1600" dirty="0" smtClean="0">
                <a:solidFill>
                  <a:schemeClr val="tx1"/>
                </a:solidFill>
                <a:latin typeface="Calibri" panose="020F0502020204030204" pitchFamily="34" charset="0"/>
              </a:rPr>
              <a:t>Stress</a:t>
            </a:r>
          </a:p>
          <a:p>
            <a:r>
              <a:rPr lang="en-US" sz="1600" dirty="0" smtClean="0">
                <a:solidFill>
                  <a:schemeClr val="tx1"/>
                </a:solidFill>
                <a:latin typeface="Calibri" panose="020F0502020204030204" pitchFamily="34" charset="0"/>
              </a:rPr>
              <a:t>Hormonal changes</a:t>
            </a:r>
            <a:endParaRPr lang="en-US" sz="1600" dirty="0">
              <a:solidFill>
                <a:schemeClr val="tx1"/>
              </a:solidFill>
              <a:latin typeface="Calibri" panose="020F0502020204030204" pitchFamily="34" charset="0"/>
            </a:endParaRPr>
          </a:p>
          <a:p>
            <a:r>
              <a:rPr lang="en-US" sz="1600" dirty="0">
                <a:solidFill>
                  <a:schemeClr val="tx1"/>
                </a:solidFill>
                <a:latin typeface="Calibri" panose="020F0502020204030204" pitchFamily="34" charset="0"/>
              </a:rPr>
              <a:t>Certain </a:t>
            </a:r>
            <a:r>
              <a:rPr lang="en-US" sz="1600" dirty="0" smtClean="0">
                <a:solidFill>
                  <a:schemeClr val="tx1"/>
                </a:solidFill>
                <a:latin typeface="Calibri" panose="020F0502020204030204" pitchFamily="34" charset="0"/>
              </a:rPr>
              <a:t>medications</a:t>
            </a:r>
            <a:endParaRPr lang="en-US" sz="1600" dirty="0">
              <a:solidFill>
                <a:schemeClr val="tx1"/>
              </a:solidFill>
              <a:latin typeface="Calibri" panose="020F0502020204030204" pitchFamily="34" charset="0"/>
            </a:endParaRPr>
          </a:p>
          <a:p>
            <a:r>
              <a:rPr lang="en-US" sz="1600" dirty="0">
                <a:solidFill>
                  <a:schemeClr val="tx1"/>
                </a:solidFill>
                <a:latin typeface="Calibri" panose="020F0502020204030204" pitchFamily="34" charset="0"/>
              </a:rPr>
              <a:t>Changes to </a:t>
            </a:r>
            <a:r>
              <a:rPr lang="en-US" sz="1600" dirty="0" smtClean="0">
                <a:solidFill>
                  <a:schemeClr val="tx1"/>
                </a:solidFill>
                <a:latin typeface="Calibri" panose="020F0502020204030204" pitchFamily="34" charset="0"/>
              </a:rPr>
              <a:t>your sleep</a:t>
            </a:r>
            <a:endParaRPr lang="en-US" sz="1600" dirty="0">
              <a:solidFill>
                <a:schemeClr val="tx1"/>
              </a:solidFill>
              <a:latin typeface="Calibri" panose="020F0502020204030204" pitchFamily="34" charset="0"/>
            </a:endParaRPr>
          </a:p>
          <a:p>
            <a:r>
              <a:rPr lang="en-US" sz="1600" dirty="0">
                <a:solidFill>
                  <a:schemeClr val="tx1"/>
                </a:solidFill>
                <a:latin typeface="Calibri" panose="020F0502020204030204" pitchFamily="34" charset="0"/>
              </a:rPr>
              <a:t>Weather condition </a:t>
            </a:r>
            <a:r>
              <a:rPr lang="en-US" sz="1600" dirty="0" smtClean="0">
                <a:solidFill>
                  <a:schemeClr val="tx1"/>
                </a:solidFill>
                <a:latin typeface="Calibri" panose="020F0502020204030204" pitchFamily="34" charset="0"/>
              </a:rPr>
              <a:t>changes</a:t>
            </a:r>
            <a:endParaRPr lang="en-US" sz="1600" dirty="0">
              <a:solidFill>
                <a:schemeClr val="tx1"/>
              </a:solidFill>
              <a:latin typeface="Calibri" panose="020F0502020204030204" pitchFamily="34" charset="0"/>
            </a:endParaRPr>
          </a:p>
          <a:p>
            <a:r>
              <a:rPr lang="en-US" sz="1600" dirty="0">
                <a:solidFill>
                  <a:schemeClr val="tx1"/>
                </a:solidFill>
                <a:latin typeface="Calibri" panose="020F0502020204030204" pitchFamily="34" charset="0"/>
              </a:rPr>
              <a:t>Too much physical activity </a:t>
            </a:r>
            <a:endParaRPr lang="en-US" sz="1600" dirty="0" smtClean="0">
              <a:solidFill>
                <a:schemeClr val="tx1"/>
              </a:solidFill>
              <a:latin typeface="Calibri" panose="020F0502020204030204" pitchFamily="34" charset="0"/>
            </a:endParaRPr>
          </a:p>
          <a:p>
            <a:r>
              <a:rPr lang="en-US" sz="1600" dirty="0" smtClean="0">
                <a:solidFill>
                  <a:schemeClr val="tx1"/>
                </a:solidFill>
                <a:latin typeface="Calibri" panose="020F0502020204030204" pitchFamily="34" charset="0"/>
              </a:rPr>
              <a:t>Addictive </a:t>
            </a:r>
            <a:r>
              <a:rPr lang="en-US" sz="1600" dirty="0">
                <a:solidFill>
                  <a:schemeClr val="tx1"/>
                </a:solidFill>
                <a:latin typeface="Calibri" panose="020F0502020204030204" pitchFamily="34" charset="0"/>
              </a:rPr>
              <a:t>substances like caffeine or </a:t>
            </a:r>
            <a:r>
              <a:rPr lang="en-US" sz="1600" dirty="0" smtClean="0">
                <a:solidFill>
                  <a:schemeClr val="tx1"/>
                </a:solidFill>
                <a:latin typeface="Calibri" panose="020F0502020204030204" pitchFamily="34" charset="0"/>
              </a:rPr>
              <a:t>tobacco</a:t>
            </a:r>
            <a:endParaRPr lang="en-US" sz="1600" dirty="0">
              <a:solidFill>
                <a:schemeClr val="tx1"/>
              </a:solidFill>
              <a:latin typeface="Calibri" panose="020F0502020204030204" pitchFamily="34" charset="0"/>
            </a:endParaRPr>
          </a:p>
          <a:p>
            <a:r>
              <a:rPr lang="en-US" sz="1600" dirty="0">
                <a:solidFill>
                  <a:schemeClr val="tx1"/>
                </a:solidFill>
                <a:latin typeface="Calibri" panose="020F0502020204030204" pitchFamily="34" charset="0"/>
              </a:rPr>
              <a:t>Missing a </a:t>
            </a:r>
            <a:r>
              <a:rPr lang="en-US" sz="1600" dirty="0" smtClean="0">
                <a:solidFill>
                  <a:schemeClr val="tx1"/>
                </a:solidFill>
                <a:latin typeface="Calibri" panose="020F0502020204030204" pitchFamily="34" charset="0"/>
              </a:rPr>
              <a:t>meal</a:t>
            </a:r>
            <a:endParaRPr lang="en-US" sz="1600" dirty="0">
              <a:solidFill>
                <a:schemeClr val="tx1"/>
              </a:solidFill>
              <a:latin typeface="Calibri" panose="020F0502020204030204" pitchFamily="34" charset="0"/>
            </a:endParaRPr>
          </a:p>
          <a:p>
            <a:r>
              <a:rPr lang="en-US" sz="1600" dirty="0">
                <a:solidFill>
                  <a:schemeClr val="tx1"/>
                </a:solidFill>
                <a:latin typeface="Calibri" panose="020F0502020204030204" pitchFamily="34" charset="0"/>
              </a:rPr>
              <a:t>Exposure to bright lights, loud noises or strong odors</a:t>
            </a:r>
          </a:p>
          <a:p>
            <a:pPr marL="0" indent="0" eaLnBrk="1" hangingPunct="1">
              <a:buNone/>
            </a:pPr>
            <a:endParaRPr lang="en-US" altLang="en-US" sz="2200" b="1" dirty="0" smtClean="0">
              <a:latin typeface="Calibri" panose="020F0502020204030204" pitchFamily="34" charset="0"/>
              <a:cs typeface="Times New Roman" panose="02020603050405020304" pitchFamily="18" charset="0"/>
            </a:endParaRPr>
          </a:p>
          <a:p>
            <a:pPr marL="0" indent="0" eaLnBrk="1" hangingPunct="1">
              <a:buNone/>
            </a:pPr>
            <a:r>
              <a:rPr lang="en-US" altLang="en-US" sz="2200" b="1" dirty="0" smtClean="0">
                <a:latin typeface="Calibri" panose="020F0502020204030204" pitchFamily="34" charset="0"/>
                <a:cs typeface="Times New Roman" panose="02020603050405020304" pitchFamily="18" charset="0"/>
              </a:rPr>
              <a:t>   </a:t>
            </a:r>
          </a:p>
          <a:p>
            <a:pPr eaLnBrk="1" hangingPunct="1">
              <a:buFont typeface="Wingdings" panose="05000000000000000000" pitchFamily="2" charset="2"/>
              <a:buNone/>
            </a:pPr>
            <a:endParaRPr lang="sr-Latn-CS" altLang="en-US" sz="2200" dirty="0" smtClean="0">
              <a:latin typeface="Calibri" panose="020F0502020204030204" pitchFamily="34" charset="0"/>
              <a:cs typeface="Times New Roman" panose="02020603050405020304" pitchFamily="18" charset="0"/>
            </a:endParaRPr>
          </a:p>
          <a:p>
            <a:pPr eaLnBrk="1" hangingPunct="1">
              <a:buFont typeface="Wingdings" panose="05000000000000000000" pitchFamily="2" charset="2"/>
              <a:buNone/>
            </a:pPr>
            <a:endParaRPr lang="sr-Latn-CS" altLang="en-US" sz="2200" dirty="0" smtClean="0">
              <a:latin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Rot="1" noChangeArrowheads="1"/>
          </p:cNvSpPr>
          <p:nvPr>
            <p:ph type="title"/>
          </p:nvPr>
        </p:nvSpPr>
        <p:spPr>
          <a:xfrm>
            <a:off x="684213" y="1196975"/>
            <a:ext cx="6799262" cy="1303338"/>
          </a:xfrm>
        </p:spPr>
        <p:txBody>
          <a:bodyPr/>
          <a:lstStyle/>
          <a:p>
            <a:pPr eaLnBrk="1" hangingPunct="1"/>
            <a:r>
              <a:rPr lang="en-US" altLang="en-US" dirty="0">
                <a:ln>
                  <a:noFill/>
                </a:ln>
                <a:solidFill>
                  <a:srgbClr val="FF0000"/>
                </a:solidFill>
                <a:latin typeface="Comic Sans MS" panose="030F0702030302020204" pitchFamily="66" charset="0"/>
              </a:rPr>
              <a:t>Migraine</a:t>
            </a:r>
            <a:endParaRPr lang="en-US" altLang="en-US" dirty="0" smtClean="0">
              <a:ln>
                <a:noFill/>
              </a:ln>
              <a:latin typeface="Comic Sans MS" panose="030F0702030302020204" pitchFamily="66" charset="0"/>
            </a:endParaRPr>
          </a:p>
        </p:txBody>
      </p:sp>
      <p:sp>
        <p:nvSpPr>
          <p:cNvPr id="100355" name="Rectangle 3"/>
          <p:cNvSpPr>
            <a:spLocks noGrp="1" noRot="1" noChangeArrowheads="1"/>
          </p:cNvSpPr>
          <p:nvPr>
            <p:ph idx="1"/>
          </p:nvPr>
        </p:nvSpPr>
        <p:spPr>
          <a:xfrm>
            <a:off x="827584" y="2852738"/>
            <a:ext cx="7632848" cy="3589337"/>
          </a:xfrm>
        </p:spPr>
        <p:txBody>
          <a:bodyPr/>
          <a:lstStyle/>
          <a:p>
            <a:pPr eaLnBrk="1" fontAlgn="auto" hangingPunct="1">
              <a:lnSpc>
                <a:spcPct val="90000"/>
              </a:lnSpc>
              <a:buFont typeface="Arial"/>
              <a:buChar char="•"/>
              <a:defRPr/>
            </a:pPr>
            <a:r>
              <a:rPr lang="en-US" sz="2200" b="1" dirty="0">
                <a:solidFill>
                  <a:schemeClr val="tx1">
                    <a:lumMod val="85000"/>
                    <a:lumOff val="15000"/>
                  </a:schemeClr>
                </a:solidFill>
                <a:latin typeface="Calibri" panose="020F0502020204030204" pitchFamily="34" charset="0"/>
                <a:cs typeface="Times New Roman" panose="02020603050405020304" pitchFamily="18" charset="0"/>
              </a:rPr>
              <a:t>A set of symptoms     </a:t>
            </a:r>
            <a:endParaRPr lang="en-US" sz="2200" b="1" dirty="0" smtClean="0">
              <a:solidFill>
                <a:schemeClr val="tx1">
                  <a:lumMod val="85000"/>
                  <a:lumOff val="15000"/>
                </a:schemeClr>
              </a:solidFill>
              <a:latin typeface="Calibri" panose="020F0502020204030204" pitchFamily="34" charset="0"/>
              <a:cs typeface="Times New Roman" panose="02020603050405020304" pitchFamily="18" charset="0"/>
            </a:endParaRPr>
          </a:p>
          <a:p>
            <a:pPr eaLnBrk="1" fontAlgn="auto" hangingPunct="1">
              <a:lnSpc>
                <a:spcPct val="90000"/>
              </a:lnSpc>
              <a:buFont typeface="Arial"/>
              <a:buChar char="•"/>
              <a:defRPr/>
            </a:pPr>
            <a:endParaRPr lang="en-US" sz="2200" b="1" dirty="0">
              <a:solidFill>
                <a:schemeClr val="tx1">
                  <a:lumMod val="85000"/>
                  <a:lumOff val="15000"/>
                </a:schemeClr>
              </a:solidFill>
              <a:latin typeface="Calibri" panose="020F0502020204030204" pitchFamily="34" charset="0"/>
              <a:cs typeface="Times New Roman" panose="02020603050405020304" pitchFamily="18" charset="0"/>
            </a:endParaRPr>
          </a:p>
          <a:p>
            <a:pPr marL="0" indent="0" eaLnBrk="1" fontAlgn="auto" hangingPunct="1">
              <a:lnSpc>
                <a:spcPct val="90000"/>
              </a:lnSpc>
              <a:buNone/>
              <a:defRPr/>
            </a:pP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en-US" sz="2200" dirty="0">
                <a:solidFill>
                  <a:schemeClr val="tx1">
                    <a:lumMod val="85000"/>
                    <a:lumOff val="15000"/>
                  </a:schemeClr>
                </a:solidFill>
                <a:latin typeface="Calibri" panose="020F0502020204030204" pitchFamily="34" charset="0"/>
                <a:cs typeface="Times New Roman" panose="02020603050405020304" pitchFamily="18" charset="0"/>
              </a:rPr>
              <a:t>- One-sided, violent, throbbing headache </a:t>
            </a: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 or pulsing sensation  </a:t>
            </a:r>
            <a:endParaRPr lang="en-US" sz="2200" dirty="0">
              <a:solidFill>
                <a:schemeClr val="tx1">
                  <a:lumMod val="85000"/>
                  <a:lumOff val="15000"/>
                </a:schemeClr>
              </a:solidFill>
              <a:latin typeface="Calibri" panose="020F0502020204030204" pitchFamily="34" charset="0"/>
              <a:cs typeface="Times New Roman" panose="02020603050405020304" pitchFamily="18" charset="0"/>
            </a:endParaRPr>
          </a:p>
          <a:p>
            <a:pPr marL="0" indent="0" eaLnBrk="1" fontAlgn="auto" hangingPunct="1">
              <a:lnSpc>
                <a:spcPct val="90000"/>
              </a:lnSpc>
              <a:buNone/>
              <a:defRPr/>
            </a:pP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en-US" sz="2200" dirty="0">
                <a:solidFill>
                  <a:schemeClr val="tx1">
                    <a:lumMod val="85000"/>
                    <a:lumOff val="15000"/>
                  </a:schemeClr>
                </a:solidFill>
                <a:latin typeface="Calibri" panose="020F0502020204030204" pitchFamily="34" charset="0"/>
                <a:cs typeface="Times New Roman" panose="02020603050405020304" pitchFamily="18" charset="0"/>
              </a:rPr>
              <a:t>- </a:t>
            </a: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Nausea and vomiting      </a:t>
            </a:r>
          </a:p>
          <a:p>
            <a:pPr marL="0" indent="0" eaLnBrk="1" fontAlgn="auto" hangingPunct="1">
              <a:lnSpc>
                <a:spcPct val="90000"/>
              </a:lnSpc>
              <a:buNone/>
              <a:defRPr/>
            </a:pP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en-US" sz="2200" dirty="0">
                <a:solidFill>
                  <a:schemeClr val="tx1">
                    <a:lumMod val="85000"/>
                    <a:lumOff val="15000"/>
                  </a:schemeClr>
                </a:solidFill>
                <a:latin typeface="Calibri" panose="020F0502020204030204" pitchFamily="34" charset="0"/>
                <a:cs typeface="Times New Roman" panose="02020603050405020304" pitchFamily="18" charset="0"/>
              </a:rPr>
              <a:t>- </a:t>
            </a:r>
            <a:r>
              <a:rPr lang="en-US" sz="2000" dirty="0">
                <a:solidFill>
                  <a:srgbClr val="080808"/>
                </a:solidFill>
                <a:latin typeface="mayo-sans"/>
              </a:rPr>
              <a:t>extreme sensitivity to light and </a:t>
            </a:r>
            <a:r>
              <a:rPr lang="en-US" sz="2000" dirty="0" smtClean="0">
                <a:solidFill>
                  <a:srgbClr val="080808"/>
                </a:solidFill>
                <a:latin typeface="mayo-sans"/>
              </a:rPr>
              <a:t>sound (</a:t>
            </a:r>
            <a:r>
              <a:rPr lang="en-US" sz="2200" dirty="0">
                <a:solidFill>
                  <a:schemeClr val="tx1">
                    <a:lumMod val="85000"/>
                    <a:lumOff val="15000"/>
                  </a:schemeClr>
                </a:solidFill>
                <a:latin typeface="Calibri" panose="020F0502020204030204" pitchFamily="34" charset="0"/>
                <a:cs typeface="Times New Roman" panose="02020603050405020304" pitchFamily="18" charset="0"/>
              </a:rPr>
              <a:t>p</a:t>
            </a: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hotophobia</a:t>
            </a:r>
            <a:r>
              <a:rPr lang="en-US" sz="2200" dirty="0">
                <a:solidFill>
                  <a:schemeClr val="tx1">
                    <a:lumMod val="85000"/>
                    <a:lumOff val="15000"/>
                  </a:schemeClr>
                </a:solidFill>
                <a:latin typeface="Calibri" panose="020F0502020204030204" pitchFamily="34" charset="0"/>
                <a:cs typeface="Times New Roman" panose="02020603050405020304" pitchFamily="18" charset="0"/>
              </a:rPr>
              <a:t>, </a:t>
            </a: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         </a:t>
            </a:r>
          </a:p>
          <a:p>
            <a:pPr marL="0" indent="0" eaLnBrk="1" fontAlgn="auto" hangingPunct="1">
              <a:lnSpc>
                <a:spcPct val="90000"/>
              </a:lnSpc>
              <a:buNone/>
              <a:defRPr/>
            </a:pPr>
            <a:r>
              <a:rPr lang="en-US" sz="2200" dirty="0">
                <a:solidFill>
                  <a:schemeClr val="tx1">
                    <a:lumMod val="85000"/>
                    <a:lumOff val="15000"/>
                  </a:schemeClr>
                </a:solidFill>
                <a:latin typeface="Calibri" panose="020F0502020204030204" pitchFamily="34" charset="0"/>
                <a:cs typeface="Times New Roman" panose="02020603050405020304" pitchFamily="18" charset="0"/>
              </a:rPr>
              <a:t> </a:t>
            </a: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     phonophobia, osmophobia)       </a:t>
            </a:r>
          </a:p>
          <a:p>
            <a:pPr marL="0" indent="0" eaLnBrk="1" fontAlgn="auto" hangingPunct="1">
              <a:lnSpc>
                <a:spcPct val="90000"/>
              </a:lnSpc>
              <a:buNone/>
              <a:defRPr/>
            </a:pP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    - </a:t>
            </a:r>
            <a:r>
              <a:rPr lang="en-US" sz="2200" dirty="0">
                <a:solidFill>
                  <a:schemeClr val="tx1">
                    <a:lumMod val="85000"/>
                    <a:lumOff val="15000"/>
                  </a:schemeClr>
                </a:solidFill>
                <a:latin typeface="Calibri" panose="020F0502020204030204" pitchFamily="34" charset="0"/>
                <a:cs typeface="Times New Roman" panose="02020603050405020304" pitchFamily="18" charset="0"/>
              </a:rPr>
              <a:t>Transient neurological </a:t>
            </a: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symptoms</a:t>
            </a:r>
            <a:endParaRPr lang="sr-Cyrl-RS" sz="2200" dirty="0" smtClean="0">
              <a:solidFill>
                <a:schemeClr val="tx1">
                  <a:lumMod val="85000"/>
                  <a:lumOff val="15000"/>
                </a:schemeClr>
              </a:solidFill>
              <a:latin typeface="Calibri" panose="020F0502020204030204" pitchFamily="34" charset="0"/>
              <a:cs typeface="Times New Roman" panose="02020603050405020304" pitchFamily="18" charset="0"/>
            </a:endParaRPr>
          </a:p>
          <a:p>
            <a:pPr marL="0" indent="0" eaLnBrk="1" fontAlgn="auto" hangingPunct="1">
              <a:lnSpc>
                <a:spcPct val="90000"/>
              </a:lnSpc>
              <a:buFont typeface="Arial" panose="020B0604020202020204" pitchFamily="34" charset="0"/>
              <a:buNone/>
              <a:defRPr/>
            </a:pPr>
            <a:endParaRPr lang="sr-Latn-CS" sz="2200" b="1" dirty="0">
              <a:solidFill>
                <a:schemeClr val="tx1">
                  <a:lumMod val="85000"/>
                  <a:lumOff val="15000"/>
                </a:schemeClr>
              </a:solidFill>
              <a:latin typeface="Calibri" panose="020F0502020204030204" pitchFamily="34" charset="0"/>
              <a:cs typeface="Times New Roman" panose="02020603050405020304" pitchFamily="18" charset="0"/>
            </a:endParaRPr>
          </a:p>
          <a:p>
            <a:pPr eaLnBrk="1" hangingPunct="1">
              <a:defRPr/>
            </a:pPr>
            <a:endParaRPr lang="en-US" altLang="en-US" sz="1800" dirty="0" smtClean="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Rot="1" noChangeArrowheads="1"/>
          </p:cNvSpPr>
          <p:nvPr>
            <p:ph type="title"/>
          </p:nvPr>
        </p:nvSpPr>
        <p:spPr>
          <a:xfrm>
            <a:off x="755650" y="1187450"/>
            <a:ext cx="6799263" cy="1303338"/>
          </a:xfrm>
        </p:spPr>
        <p:txBody>
          <a:bodyPr/>
          <a:lstStyle/>
          <a:p>
            <a:pPr eaLnBrk="1" hangingPunct="1"/>
            <a:r>
              <a:rPr lang="en-US" altLang="en-US" dirty="0">
                <a:ln>
                  <a:noFill/>
                </a:ln>
                <a:solidFill>
                  <a:srgbClr val="FF0000"/>
                </a:solidFill>
                <a:latin typeface="Comic Sans MS" panose="030F0702030302020204" pitchFamily="66" charset="0"/>
              </a:rPr>
              <a:t>Migraine</a:t>
            </a:r>
            <a:endParaRPr lang="en-US" altLang="en-US" dirty="0" smtClean="0">
              <a:ln>
                <a:noFill/>
              </a:ln>
              <a:latin typeface="Comic Sans MS" panose="030F0702030302020204" pitchFamily="66" charset="0"/>
            </a:endParaRPr>
          </a:p>
        </p:txBody>
      </p:sp>
      <p:sp>
        <p:nvSpPr>
          <p:cNvPr id="31747" name="Rectangle 3"/>
          <p:cNvSpPr>
            <a:spLocks noGrp="1" noRot="1" noChangeArrowheads="1"/>
          </p:cNvSpPr>
          <p:nvPr>
            <p:ph idx="1"/>
          </p:nvPr>
        </p:nvSpPr>
        <p:spPr/>
        <p:txBody>
          <a:bodyPr rtlCol="0">
            <a:normAutofit fontScale="92500" lnSpcReduction="20000"/>
          </a:bodyPr>
          <a:lstStyle/>
          <a:p>
            <a:pPr eaLnBrk="1" fontAlgn="auto" hangingPunct="1">
              <a:buFont typeface="Arial"/>
              <a:buChar char="•"/>
              <a:defRPr/>
            </a:pPr>
            <a:endParaRPr lang="sr-Latn-CS" dirty="0" smtClean="0">
              <a:solidFill>
                <a:schemeClr val="tx1">
                  <a:lumMod val="85000"/>
                  <a:lumOff val="15000"/>
                </a:schemeClr>
              </a:solidFill>
              <a:latin typeface="Comic Sans MS" pitchFamily="66" charset="0"/>
            </a:endParaRPr>
          </a:p>
          <a:p>
            <a:pPr eaLnBrk="1" fontAlgn="auto" hangingPunct="1">
              <a:buFont typeface="Arial"/>
              <a:buChar char="•"/>
              <a:defRPr/>
            </a:pPr>
            <a:r>
              <a:rPr lang="en-US" sz="2200" dirty="0">
                <a:solidFill>
                  <a:srgbClr val="FF0000"/>
                </a:solidFill>
                <a:latin typeface="Calibri" panose="020F0502020204030204" pitchFamily="34" charset="0"/>
                <a:cs typeface="Times New Roman" panose="02020603050405020304" pitchFamily="18" charset="0"/>
              </a:rPr>
              <a:t>Migraine without aura (ordinary migraine)      </a:t>
            </a:r>
            <a:endParaRPr lang="en-US" sz="2200" dirty="0" smtClean="0">
              <a:solidFill>
                <a:srgbClr val="FF0000"/>
              </a:solidFill>
              <a:latin typeface="Calibri" panose="020F0502020204030204" pitchFamily="34" charset="0"/>
              <a:cs typeface="Times New Roman" panose="02020603050405020304" pitchFamily="18" charset="0"/>
            </a:endParaRPr>
          </a:p>
          <a:p>
            <a:pPr marL="0" indent="0" eaLnBrk="1" fontAlgn="auto" hangingPunct="1">
              <a:buNone/>
              <a:defRPr/>
            </a:pPr>
            <a:r>
              <a:rPr lang="en-US" sz="2200" dirty="0" smtClean="0">
                <a:solidFill>
                  <a:schemeClr val="tx1"/>
                </a:solidFill>
                <a:latin typeface="Calibri" panose="020F0502020204030204" pitchFamily="34" charset="0"/>
                <a:cs typeface="Times New Roman" panose="02020603050405020304" pitchFamily="18" charset="0"/>
              </a:rPr>
              <a:t>      </a:t>
            </a:r>
            <a:r>
              <a:rPr lang="en-US" sz="2200" dirty="0">
                <a:solidFill>
                  <a:schemeClr val="tx1"/>
                </a:solidFill>
                <a:latin typeface="Calibri" panose="020F0502020204030204" pitchFamily="34" charset="0"/>
                <a:cs typeface="Times New Roman" panose="02020603050405020304" pitchFamily="18" charset="0"/>
              </a:rPr>
              <a:t>- 85% of all migraine headaches      </a:t>
            </a:r>
            <a:endParaRPr lang="en-US" sz="2200" dirty="0" smtClean="0">
              <a:solidFill>
                <a:schemeClr val="tx1"/>
              </a:solidFill>
              <a:latin typeface="Calibri" panose="020F0502020204030204" pitchFamily="34" charset="0"/>
              <a:cs typeface="Times New Roman" panose="02020603050405020304" pitchFamily="18" charset="0"/>
            </a:endParaRPr>
          </a:p>
          <a:p>
            <a:pPr marL="0" indent="0" eaLnBrk="1" fontAlgn="auto" hangingPunct="1">
              <a:buNone/>
              <a:defRPr/>
            </a:pPr>
            <a:r>
              <a:rPr lang="en-US" sz="2200" dirty="0">
                <a:solidFill>
                  <a:schemeClr val="tx1"/>
                </a:solidFill>
                <a:latin typeface="Calibri" panose="020F0502020204030204" pitchFamily="34" charset="0"/>
                <a:cs typeface="Times New Roman" panose="02020603050405020304" pitchFamily="18" charset="0"/>
              </a:rPr>
              <a:t> </a:t>
            </a:r>
            <a:r>
              <a:rPr lang="en-US" sz="2200" dirty="0" smtClean="0">
                <a:solidFill>
                  <a:schemeClr val="tx1"/>
                </a:solidFill>
                <a:latin typeface="Calibri" panose="020F0502020204030204" pitchFamily="34" charset="0"/>
                <a:cs typeface="Times New Roman" panose="02020603050405020304" pitchFamily="18" charset="0"/>
              </a:rPr>
              <a:t>     </a:t>
            </a:r>
            <a:r>
              <a:rPr lang="en-US" sz="2200" dirty="0">
                <a:solidFill>
                  <a:schemeClr val="tx1"/>
                </a:solidFill>
                <a:latin typeface="Calibri" panose="020F0502020204030204" pitchFamily="34" charset="0"/>
                <a:cs typeface="Times New Roman" panose="02020603050405020304" pitchFamily="18" charset="0"/>
              </a:rPr>
              <a:t>- often associated with </a:t>
            </a:r>
            <a:r>
              <a:rPr lang="en-US" sz="2200" dirty="0" smtClean="0">
                <a:solidFill>
                  <a:schemeClr val="tx1"/>
                </a:solidFill>
                <a:latin typeface="Calibri" panose="020F0502020204030204" pitchFamily="34" charset="0"/>
                <a:cs typeface="Times New Roman" panose="02020603050405020304" pitchFamily="18" charset="0"/>
              </a:rPr>
              <a:t>menstruation</a:t>
            </a:r>
          </a:p>
          <a:p>
            <a:pPr eaLnBrk="1" fontAlgn="auto" hangingPunct="1">
              <a:buFont typeface="Arial"/>
              <a:buChar char="•"/>
              <a:defRPr/>
            </a:pPr>
            <a:endParaRPr lang="en-US" sz="2200" dirty="0">
              <a:solidFill>
                <a:srgbClr val="FF0000"/>
              </a:solidFill>
              <a:latin typeface="Calibri" panose="020F0502020204030204" pitchFamily="34" charset="0"/>
              <a:cs typeface="Times New Roman" panose="02020603050405020304" pitchFamily="18" charset="0"/>
            </a:endParaRPr>
          </a:p>
          <a:p>
            <a:pPr eaLnBrk="1" fontAlgn="auto" hangingPunct="1">
              <a:buFont typeface="Arial"/>
              <a:buChar char="•"/>
              <a:defRPr/>
            </a:pPr>
            <a:r>
              <a:rPr lang="en-US" sz="2200" dirty="0" smtClean="0">
                <a:solidFill>
                  <a:srgbClr val="FF0000"/>
                </a:solidFill>
                <a:latin typeface="Calibri" panose="020F0502020204030204" pitchFamily="34" charset="0"/>
                <a:cs typeface="Times New Roman" panose="02020603050405020304" pitchFamily="18" charset="0"/>
              </a:rPr>
              <a:t>Migraine </a:t>
            </a:r>
            <a:r>
              <a:rPr lang="en-US" sz="2200" dirty="0">
                <a:solidFill>
                  <a:srgbClr val="FF0000"/>
                </a:solidFill>
                <a:latin typeface="Calibri" panose="020F0502020204030204" pitchFamily="34" charset="0"/>
                <a:cs typeface="Times New Roman" panose="02020603050405020304" pitchFamily="18" charset="0"/>
              </a:rPr>
              <a:t>with aura (classic or complicated migraine</a:t>
            </a:r>
            <a:r>
              <a:rPr lang="en-US" sz="2200" dirty="0" smtClean="0">
                <a:solidFill>
                  <a:srgbClr val="FF0000"/>
                </a:solidFill>
                <a:latin typeface="Calibri" panose="020F0502020204030204" pitchFamily="34" charset="0"/>
                <a:cs typeface="Times New Roman" panose="02020603050405020304" pitchFamily="18" charset="0"/>
              </a:rPr>
              <a:t>)</a:t>
            </a:r>
          </a:p>
          <a:p>
            <a:pPr marL="0" indent="0" eaLnBrk="1" fontAlgn="auto" hangingPunct="1">
              <a:buNone/>
              <a:defRPr/>
            </a:pPr>
            <a:r>
              <a:rPr lang="en-US" sz="2000" dirty="0" smtClean="0">
                <a:solidFill>
                  <a:srgbClr val="555555"/>
                </a:solidFill>
                <a:latin typeface="__Roboto_ba6641"/>
              </a:rPr>
              <a:t>     </a:t>
            </a:r>
            <a:r>
              <a:rPr lang="en-US" sz="1900" dirty="0" smtClean="0">
                <a:solidFill>
                  <a:schemeClr val="tx1"/>
                </a:solidFill>
                <a:latin typeface="__Roboto_ba6641"/>
              </a:rPr>
              <a:t>An </a:t>
            </a:r>
            <a:r>
              <a:rPr lang="en-US" sz="1900" dirty="0">
                <a:solidFill>
                  <a:schemeClr val="tx1"/>
                </a:solidFill>
                <a:latin typeface="__Roboto_ba6641"/>
              </a:rPr>
              <a:t>aura is a group of sensory, motor and/or speech </a:t>
            </a:r>
            <a:r>
              <a:rPr lang="en-US" sz="1900" dirty="0" smtClean="0">
                <a:solidFill>
                  <a:schemeClr val="tx1"/>
                </a:solidFill>
                <a:latin typeface="__Roboto_ba6641"/>
              </a:rPr>
              <a:t>  </a:t>
            </a:r>
          </a:p>
          <a:p>
            <a:pPr marL="0" indent="0" eaLnBrk="1" fontAlgn="auto" hangingPunct="1">
              <a:buNone/>
              <a:defRPr/>
            </a:pPr>
            <a:r>
              <a:rPr lang="en-US" sz="1900" dirty="0">
                <a:solidFill>
                  <a:schemeClr val="tx1"/>
                </a:solidFill>
                <a:latin typeface="__Roboto_ba6641"/>
              </a:rPr>
              <a:t> </a:t>
            </a:r>
            <a:r>
              <a:rPr lang="en-US" sz="1900" dirty="0" smtClean="0">
                <a:solidFill>
                  <a:schemeClr val="tx1"/>
                </a:solidFill>
                <a:latin typeface="__Roboto_ba6641"/>
              </a:rPr>
              <a:t>    symptoms </a:t>
            </a:r>
            <a:r>
              <a:rPr lang="en-US" sz="1900" dirty="0">
                <a:solidFill>
                  <a:schemeClr val="tx1"/>
                </a:solidFill>
                <a:latin typeface="__Roboto_ba6641"/>
              </a:rPr>
              <a:t>that act as a warning sign of a migraine </a:t>
            </a:r>
            <a:endParaRPr lang="en-US" sz="1900" dirty="0" smtClean="0">
              <a:solidFill>
                <a:schemeClr val="tx1"/>
              </a:solidFill>
              <a:latin typeface="__Roboto_ba6641"/>
            </a:endParaRPr>
          </a:p>
          <a:p>
            <a:pPr marL="0" indent="0" eaLnBrk="1" fontAlgn="auto" hangingPunct="1">
              <a:buNone/>
              <a:defRPr/>
            </a:pPr>
            <a:r>
              <a:rPr lang="en-US" sz="1900" dirty="0">
                <a:solidFill>
                  <a:schemeClr val="tx1"/>
                </a:solidFill>
                <a:latin typeface="__Roboto_ba6641"/>
              </a:rPr>
              <a:t> </a:t>
            </a:r>
            <a:r>
              <a:rPr lang="en-US" sz="1900" dirty="0" smtClean="0">
                <a:solidFill>
                  <a:schemeClr val="tx1"/>
                </a:solidFill>
                <a:latin typeface="__Roboto_ba6641"/>
              </a:rPr>
              <a:t>    headache</a:t>
            </a:r>
            <a:endParaRPr lang="en-US" sz="1900" dirty="0" smtClean="0">
              <a:solidFill>
                <a:schemeClr val="tx1"/>
              </a:solidFill>
              <a:latin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Rot="1" noChangeArrowheads="1"/>
          </p:cNvSpPr>
          <p:nvPr>
            <p:ph type="title"/>
          </p:nvPr>
        </p:nvSpPr>
        <p:spPr>
          <a:xfrm>
            <a:off x="31750" y="1556792"/>
            <a:ext cx="8385175" cy="792708"/>
          </a:xfrm>
        </p:spPr>
        <p:txBody>
          <a:bodyPr/>
          <a:lstStyle/>
          <a:p>
            <a:pPr eaLnBrk="1" hangingPunct="1"/>
            <a:r>
              <a:rPr lang="en-US" dirty="0">
                <a:ln>
                  <a:noFill/>
                </a:ln>
                <a:solidFill>
                  <a:srgbClr val="FF0000"/>
                </a:solidFill>
                <a:latin typeface="Comic Sans MS" panose="030F0702030302020204" pitchFamily="66" charset="0"/>
                <a:ea typeface="+mn-ea"/>
                <a:cs typeface="Times New Roman" panose="02020603050405020304" pitchFamily="18" charset="0"/>
              </a:rPr>
              <a:t>Migraine without aura</a:t>
            </a:r>
            <a:endParaRPr lang="en-US" altLang="en-US" dirty="0" smtClean="0">
              <a:ln>
                <a:noFill/>
              </a:ln>
              <a:latin typeface="Comic Sans MS" panose="030F0702030302020204" pitchFamily="66" charset="0"/>
            </a:endParaRPr>
          </a:p>
        </p:txBody>
      </p:sp>
      <p:sp>
        <p:nvSpPr>
          <p:cNvPr id="32771" name="Rectangle 3"/>
          <p:cNvSpPr>
            <a:spLocks noGrp="1" noRot="1" noChangeArrowheads="1"/>
          </p:cNvSpPr>
          <p:nvPr>
            <p:ph idx="1"/>
          </p:nvPr>
        </p:nvSpPr>
        <p:spPr>
          <a:xfrm>
            <a:off x="1228725" y="2349500"/>
            <a:ext cx="7885113" cy="4608513"/>
          </a:xfrm>
        </p:spPr>
        <p:txBody>
          <a:bodyPr rtlCol="0">
            <a:normAutofit/>
          </a:bodyPr>
          <a:lstStyle/>
          <a:p>
            <a:pPr marL="0" indent="0" eaLnBrk="1" fontAlgn="auto" hangingPunct="1">
              <a:buNone/>
              <a:defRPr/>
            </a:pPr>
            <a:r>
              <a:rPr lang="en-US" sz="1600" dirty="0" smtClean="0">
                <a:solidFill>
                  <a:schemeClr val="tx1">
                    <a:lumMod val="85000"/>
                    <a:lumOff val="15000"/>
                  </a:schemeClr>
                </a:solidFill>
                <a:latin typeface="Times New Roman" panose="02020603050405020304" pitchFamily="18" charset="0"/>
                <a:cs typeface="Times New Roman" panose="02020603050405020304" pitchFamily="18" charset="0"/>
              </a:rPr>
              <a:t>A. At </a:t>
            </a:r>
            <a:r>
              <a:rPr lang="en-US" sz="1600" dirty="0">
                <a:solidFill>
                  <a:schemeClr val="tx1">
                    <a:lumMod val="85000"/>
                    <a:lumOff val="15000"/>
                  </a:schemeClr>
                </a:solidFill>
                <a:latin typeface="Times New Roman" panose="02020603050405020304" pitchFamily="18" charset="0"/>
                <a:cs typeface="Times New Roman" panose="02020603050405020304" pitchFamily="18" charset="0"/>
              </a:rPr>
              <a:t>least 5 attacks that meet the criteria from </a:t>
            </a:r>
            <a:r>
              <a:rPr lang="en-US" sz="1600" dirty="0" smtClean="0">
                <a:solidFill>
                  <a:schemeClr val="tx1">
                    <a:lumMod val="85000"/>
                    <a:lumOff val="15000"/>
                  </a:schemeClr>
                </a:solidFill>
                <a:latin typeface="Times New Roman" panose="02020603050405020304" pitchFamily="18" charset="0"/>
                <a:cs typeface="Times New Roman" panose="02020603050405020304" pitchFamily="18" charset="0"/>
              </a:rPr>
              <a:t>B-D</a:t>
            </a:r>
          </a:p>
          <a:p>
            <a:pPr marL="0" indent="0" eaLnBrk="1" fontAlgn="auto" hangingPunct="1">
              <a:buNone/>
              <a:defRPr/>
            </a:pPr>
            <a:r>
              <a:rPr lang="en-US" sz="1600" dirty="0" smtClean="0">
                <a:solidFill>
                  <a:schemeClr val="tx1">
                    <a:lumMod val="85000"/>
                    <a:lumOff val="15000"/>
                  </a:schemeClr>
                </a:solidFill>
                <a:latin typeface="Times New Roman" panose="02020603050405020304" pitchFamily="18" charset="0"/>
                <a:cs typeface="Times New Roman" panose="02020603050405020304" pitchFamily="18" charset="0"/>
              </a:rPr>
              <a:t>B</a:t>
            </a:r>
            <a:r>
              <a:rPr lang="en-US" sz="1600" dirty="0">
                <a:solidFill>
                  <a:schemeClr val="tx1">
                    <a:lumMod val="85000"/>
                    <a:lumOff val="15000"/>
                  </a:schemeClr>
                </a:solidFill>
                <a:latin typeface="Times New Roman" panose="02020603050405020304" pitchFamily="18" charset="0"/>
                <a:cs typeface="Times New Roman" panose="02020603050405020304" pitchFamily="18" charset="0"/>
              </a:rPr>
              <a:t>. Headache attack lasts 4-72 hours (untreated/unsuccessfully treated</a:t>
            </a:r>
            <a:r>
              <a:rPr lang="en-US" sz="1600" dirty="0" smtClean="0">
                <a:solidFill>
                  <a:schemeClr val="tx1">
                    <a:lumMod val="85000"/>
                    <a:lumOff val="15000"/>
                  </a:schemeClr>
                </a:solidFill>
                <a:latin typeface="Times New Roman" panose="02020603050405020304" pitchFamily="18" charset="0"/>
                <a:cs typeface="Times New Roman" panose="02020603050405020304" pitchFamily="18" charset="0"/>
              </a:rPr>
              <a:t>)</a:t>
            </a:r>
          </a:p>
          <a:p>
            <a:pPr marL="0" indent="0" eaLnBrk="1" fontAlgn="auto" hangingPunct="1">
              <a:buNone/>
              <a:defRPr/>
            </a:pPr>
            <a:r>
              <a:rPr lang="en-US" sz="1600" dirty="0" smtClean="0">
                <a:solidFill>
                  <a:schemeClr val="tx1">
                    <a:lumMod val="85000"/>
                    <a:lumOff val="15000"/>
                  </a:schemeClr>
                </a:solidFill>
                <a:latin typeface="Times New Roman" panose="02020603050405020304" pitchFamily="18" charset="0"/>
                <a:cs typeface="Times New Roman" panose="02020603050405020304" pitchFamily="18" charset="0"/>
              </a:rPr>
              <a:t>C</a:t>
            </a:r>
            <a:r>
              <a:rPr lang="en-US" sz="1600" dirty="0">
                <a:solidFill>
                  <a:schemeClr val="tx1">
                    <a:lumMod val="85000"/>
                    <a:lumOff val="15000"/>
                  </a:schemeClr>
                </a:solidFill>
                <a:latin typeface="Times New Roman" panose="02020603050405020304" pitchFamily="18" charset="0"/>
                <a:cs typeface="Times New Roman" panose="02020603050405020304" pitchFamily="18" charset="0"/>
              </a:rPr>
              <a:t>. A headache has at least 2 of the following characteristics:       </a:t>
            </a:r>
            <a:endParaRPr lang="en-US" sz="1600" dirty="0" smtClean="0">
              <a:solidFill>
                <a:schemeClr val="tx1">
                  <a:lumMod val="85000"/>
                  <a:lumOff val="15000"/>
                </a:schemeClr>
              </a:solidFill>
              <a:latin typeface="Times New Roman" panose="02020603050405020304" pitchFamily="18" charset="0"/>
              <a:cs typeface="Times New Roman" panose="02020603050405020304" pitchFamily="18" charset="0"/>
            </a:endParaRPr>
          </a:p>
          <a:p>
            <a:pPr marL="0" indent="0" eaLnBrk="1" fontAlgn="auto" hangingPunct="1">
              <a:buNone/>
              <a:defRPr/>
            </a:pPr>
            <a:r>
              <a:rPr lang="en-US" sz="1600" dirty="0">
                <a:solidFill>
                  <a:schemeClr val="tx1">
                    <a:lumMod val="85000"/>
                    <a:lumOff val="15000"/>
                  </a:schemeClr>
                </a:solidFill>
                <a:latin typeface="Times New Roman" panose="02020603050405020304" pitchFamily="18" charset="0"/>
                <a:cs typeface="Times New Roman" panose="02020603050405020304" pitchFamily="18" charset="0"/>
              </a:rPr>
              <a:t> </a:t>
            </a:r>
            <a:r>
              <a:rPr lang="en-US" sz="1600" dirty="0" smtClean="0">
                <a:solidFill>
                  <a:schemeClr val="tx1">
                    <a:lumMod val="85000"/>
                    <a:lumOff val="15000"/>
                  </a:schemeClr>
                </a:solidFill>
                <a:latin typeface="Times New Roman" panose="02020603050405020304" pitchFamily="18" charset="0"/>
                <a:cs typeface="Times New Roman" panose="02020603050405020304" pitchFamily="18" charset="0"/>
              </a:rPr>
              <a:t>          </a:t>
            </a:r>
            <a:r>
              <a:rPr lang="en-US" sz="1600" dirty="0">
                <a:solidFill>
                  <a:schemeClr val="tx1">
                    <a:lumMod val="85000"/>
                    <a:lumOff val="15000"/>
                  </a:schemeClr>
                </a:solidFill>
                <a:latin typeface="Times New Roman" panose="02020603050405020304" pitchFamily="18" charset="0"/>
                <a:cs typeface="Times New Roman" panose="02020603050405020304" pitchFamily="18" charset="0"/>
              </a:rPr>
              <a:t>- unilateral localization      </a:t>
            </a:r>
            <a:endParaRPr lang="en-US" sz="1600" dirty="0" smtClean="0">
              <a:solidFill>
                <a:schemeClr val="tx1">
                  <a:lumMod val="85000"/>
                  <a:lumOff val="15000"/>
                </a:schemeClr>
              </a:solidFill>
              <a:latin typeface="Times New Roman" panose="02020603050405020304" pitchFamily="18" charset="0"/>
              <a:cs typeface="Times New Roman" panose="02020603050405020304" pitchFamily="18" charset="0"/>
            </a:endParaRPr>
          </a:p>
          <a:p>
            <a:pPr marL="0" indent="0" eaLnBrk="1" fontAlgn="auto" hangingPunct="1">
              <a:buNone/>
              <a:defRPr/>
            </a:pPr>
            <a:r>
              <a:rPr lang="en-US" sz="1600" dirty="0">
                <a:solidFill>
                  <a:schemeClr val="tx1">
                    <a:lumMod val="85000"/>
                    <a:lumOff val="15000"/>
                  </a:schemeClr>
                </a:solidFill>
                <a:latin typeface="Times New Roman" panose="02020603050405020304" pitchFamily="18" charset="0"/>
                <a:cs typeface="Times New Roman" panose="02020603050405020304" pitchFamily="18" charset="0"/>
              </a:rPr>
              <a:t> </a:t>
            </a:r>
            <a:r>
              <a:rPr lang="en-US" sz="1600" dirty="0" smtClean="0">
                <a:solidFill>
                  <a:schemeClr val="tx1">
                    <a:lumMod val="85000"/>
                    <a:lumOff val="15000"/>
                  </a:schemeClr>
                </a:solidFill>
                <a:latin typeface="Times New Roman" panose="02020603050405020304" pitchFamily="18" charset="0"/>
                <a:cs typeface="Times New Roman" panose="02020603050405020304" pitchFamily="18" charset="0"/>
              </a:rPr>
              <a:t>          </a:t>
            </a:r>
            <a:r>
              <a:rPr lang="en-US" sz="1600" dirty="0">
                <a:solidFill>
                  <a:schemeClr val="tx1">
                    <a:lumMod val="85000"/>
                    <a:lumOff val="15000"/>
                  </a:schemeClr>
                </a:solidFill>
                <a:latin typeface="Times New Roman" panose="02020603050405020304" pitchFamily="18" charset="0"/>
                <a:cs typeface="Times New Roman" panose="02020603050405020304" pitchFamily="18" charset="0"/>
              </a:rPr>
              <a:t>- pulsating quality       </a:t>
            </a:r>
            <a:endParaRPr lang="en-US" sz="1600" dirty="0" smtClean="0">
              <a:solidFill>
                <a:schemeClr val="tx1">
                  <a:lumMod val="85000"/>
                  <a:lumOff val="15000"/>
                </a:schemeClr>
              </a:solidFill>
              <a:latin typeface="Times New Roman" panose="02020603050405020304" pitchFamily="18" charset="0"/>
              <a:cs typeface="Times New Roman" panose="02020603050405020304" pitchFamily="18" charset="0"/>
            </a:endParaRPr>
          </a:p>
          <a:p>
            <a:pPr marL="0" indent="0" eaLnBrk="1" fontAlgn="auto" hangingPunct="1">
              <a:buNone/>
              <a:defRPr/>
            </a:pPr>
            <a:r>
              <a:rPr lang="en-US" sz="1600" dirty="0">
                <a:solidFill>
                  <a:schemeClr val="tx1">
                    <a:lumMod val="85000"/>
                    <a:lumOff val="15000"/>
                  </a:schemeClr>
                </a:solidFill>
                <a:latin typeface="Times New Roman" panose="02020603050405020304" pitchFamily="18" charset="0"/>
                <a:cs typeface="Times New Roman" panose="02020603050405020304" pitchFamily="18" charset="0"/>
              </a:rPr>
              <a:t> </a:t>
            </a:r>
            <a:r>
              <a:rPr lang="en-US" sz="1600" dirty="0" smtClean="0">
                <a:solidFill>
                  <a:schemeClr val="tx1">
                    <a:lumMod val="85000"/>
                    <a:lumOff val="15000"/>
                  </a:schemeClr>
                </a:solidFill>
                <a:latin typeface="Times New Roman" panose="02020603050405020304" pitchFamily="18" charset="0"/>
                <a:cs typeface="Times New Roman" panose="02020603050405020304" pitchFamily="18" charset="0"/>
              </a:rPr>
              <a:t>          </a:t>
            </a:r>
            <a:r>
              <a:rPr lang="en-US" sz="1600" dirty="0">
                <a:solidFill>
                  <a:schemeClr val="tx1">
                    <a:lumMod val="85000"/>
                    <a:lumOff val="15000"/>
                  </a:schemeClr>
                </a:solidFill>
                <a:latin typeface="Times New Roman" panose="02020603050405020304" pitchFamily="18" charset="0"/>
                <a:cs typeface="Times New Roman" panose="02020603050405020304" pitchFamily="18" charset="0"/>
              </a:rPr>
              <a:t>- moderate or severe pain quality       </a:t>
            </a:r>
            <a:endParaRPr lang="en-US" sz="1600" dirty="0" smtClean="0">
              <a:solidFill>
                <a:schemeClr val="tx1">
                  <a:lumMod val="85000"/>
                  <a:lumOff val="15000"/>
                </a:schemeClr>
              </a:solidFill>
              <a:latin typeface="Times New Roman" panose="02020603050405020304" pitchFamily="18" charset="0"/>
              <a:cs typeface="Times New Roman" panose="02020603050405020304" pitchFamily="18" charset="0"/>
            </a:endParaRPr>
          </a:p>
          <a:p>
            <a:pPr marL="0" indent="0" eaLnBrk="1" fontAlgn="auto" hangingPunct="1">
              <a:buNone/>
              <a:defRPr/>
            </a:pPr>
            <a:r>
              <a:rPr lang="en-US" sz="1600" dirty="0">
                <a:solidFill>
                  <a:schemeClr val="tx1">
                    <a:lumMod val="85000"/>
                    <a:lumOff val="15000"/>
                  </a:schemeClr>
                </a:solidFill>
                <a:latin typeface="Times New Roman" panose="02020603050405020304" pitchFamily="18" charset="0"/>
                <a:cs typeface="Times New Roman" panose="02020603050405020304" pitchFamily="18" charset="0"/>
              </a:rPr>
              <a:t> </a:t>
            </a:r>
            <a:r>
              <a:rPr lang="en-US" sz="1600" dirty="0" smtClean="0">
                <a:solidFill>
                  <a:schemeClr val="tx1">
                    <a:lumMod val="85000"/>
                    <a:lumOff val="15000"/>
                  </a:schemeClr>
                </a:solidFill>
                <a:latin typeface="Times New Roman" panose="02020603050405020304" pitchFamily="18" charset="0"/>
                <a:cs typeface="Times New Roman" panose="02020603050405020304" pitchFamily="18" charset="0"/>
              </a:rPr>
              <a:t>          </a:t>
            </a:r>
            <a:r>
              <a:rPr lang="en-US" sz="1600" dirty="0">
                <a:solidFill>
                  <a:schemeClr val="tx1">
                    <a:lumMod val="85000"/>
                    <a:lumOff val="15000"/>
                  </a:schemeClr>
                </a:solidFill>
                <a:latin typeface="Times New Roman" panose="02020603050405020304" pitchFamily="18" charset="0"/>
                <a:cs typeface="Times New Roman" panose="02020603050405020304" pitchFamily="18" charset="0"/>
              </a:rPr>
              <a:t>- worsening with routine physical </a:t>
            </a:r>
            <a:r>
              <a:rPr lang="en-US" sz="1600" dirty="0" smtClean="0">
                <a:solidFill>
                  <a:schemeClr val="tx1">
                    <a:lumMod val="85000"/>
                    <a:lumOff val="15000"/>
                  </a:schemeClr>
                </a:solidFill>
                <a:latin typeface="Times New Roman" panose="02020603050405020304" pitchFamily="18" charset="0"/>
                <a:cs typeface="Times New Roman" panose="02020603050405020304" pitchFamily="18" charset="0"/>
              </a:rPr>
              <a:t>activities</a:t>
            </a:r>
          </a:p>
          <a:p>
            <a:pPr marL="0" indent="0" eaLnBrk="1" fontAlgn="auto" hangingPunct="1">
              <a:buNone/>
              <a:defRPr/>
            </a:pPr>
            <a:r>
              <a:rPr lang="en-US" sz="1600" dirty="0" smtClean="0">
                <a:solidFill>
                  <a:schemeClr val="tx1">
                    <a:lumMod val="85000"/>
                    <a:lumOff val="15000"/>
                  </a:schemeClr>
                </a:solidFill>
                <a:latin typeface="Times New Roman" panose="02020603050405020304" pitchFamily="18" charset="0"/>
                <a:cs typeface="Times New Roman" panose="02020603050405020304" pitchFamily="18" charset="0"/>
              </a:rPr>
              <a:t>D</a:t>
            </a:r>
            <a:r>
              <a:rPr lang="en-US" sz="1600" dirty="0">
                <a:solidFill>
                  <a:schemeClr val="tx1">
                    <a:lumMod val="85000"/>
                    <a:lumOff val="15000"/>
                  </a:schemeClr>
                </a:solidFill>
                <a:latin typeface="Times New Roman" panose="02020603050405020304" pitchFamily="18" charset="0"/>
                <a:cs typeface="Times New Roman" panose="02020603050405020304" pitchFamily="18" charset="0"/>
              </a:rPr>
              <a:t>. during the headache, at least one of the above is present       </a:t>
            </a:r>
            <a:endParaRPr lang="en-US" sz="1600" dirty="0" smtClean="0">
              <a:solidFill>
                <a:schemeClr val="tx1">
                  <a:lumMod val="85000"/>
                  <a:lumOff val="15000"/>
                </a:schemeClr>
              </a:solidFill>
              <a:latin typeface="Times New Roman" panose="02020603050405020304" pitchFamily="18" charset="0"/>
              <a:cs typeface="Times New Roman" panose="02020603050405020304" pitchFamily="18" charset="0"/>
            </a:endParaRPr>
          </a:p>
          <a:p>
            <a:pPr marL="0" indent="0" eaLnBrk="1" fontAlgn="auto" hangingPunct="1">
              <a:buNone/>
              <a:defRPr/>
            </a:pPr>
            <a:r>
              <a:rPr lang="en-US" sz="1600" dirty="0">
                <a:solidFill>
                  <a:schemeClr val="tx1">
                    <a:lumMod val="85000"/>
                    <a:lumOff val="15000"/>
                  </a:schemeClr>
                </a:solidFill>
                <a:latin typeface="Times New Roman" panose="02020603050405020304" pitchFamily="18" charset="0"/>
                <a:cs typeface="Times New Roman" panose="02020603050405020304" pitchFamily="18" charset="0"/>
              </a:rPr>
              <a:t> </a:t>
            </a:r>
            <a:r>
              <a:rPr lang="en-US" sz="1600" dirty="0" smtClean="0">
                <a:solidFill>
                  <a:schemeClr val="tx1">
                    <a:lumMod val="85000"/>
                    <a:lumOff val="15000"/>
                  </a:schemeClr>
                </a:solidFill>
                <a:latin typeface="Times New Roman" panose="02020603050405020304" pitchFamily="18" charset="0"/>
                <a:cs typeface="Times New Roman" panose="02020603050405020304" pitchFamily="18" charset="0"/>
              </a:rPr>
              <a:t>           </a:t>
            </a:r>
            <a:r>
              <a:rPr lang="en-US" sz="1600" dirty="0">
                <a:solidFill>
                  <a:schemeClr val="tx1">
                    <a:lumMod val="85000"/>
                    <a:lumOff val="15000"/>
                  </a:schemeClr>
                </a:solidFill>
                <a:latin typeface="Times New Roman" panose="02020603050405020304" pitchFamily="18" charset="0"/>
                <a:cs typeface="Times New Roman" panose="02020603050405020304" pitchFamily="18" charset="0"/>
              </a:rPr>
              <a:t>- nausea with or without vomiting       </a:t>
            </a:r>
            <a:endParaRPr lang="en-US" sz="1600" dirty="0" smtClean="0">
              <a:solidFill>
                <a:schemeClr val="tx1">
                  <a:lumMod val="85000"/>
                  <a:lumOff val="15000"/>
                </a:schemeClr>
              </a:solidFill>
              <a:latin typeface="Times New Roman" panose="02020603050405020304" pitchFamily="18" charset="0"/>
              <a:cs typeface="Times New Roman" panose="02020603050405020304" pitchFamily="18" charset="0"/>
            </a:endParaRPr>
          </a:p>
          <a:p>
            <a:pPr marL="0" indent="0" eaLnBrk="1" fontAlgn="auto" hangingPunct="1">
              <a:buNone/>
              <a:defRPr/>
            </a:pPr>
            <a:r>
              <a:rPr lang="en-US" sz="1600" dirty="0">
                <a:solidFill>
                  <a:schemeClr val="tx1">
                    <a:lumMod val="85000"/>
                    <a:lumOff val="15000"/>
                  </a:schemeClr>
                </a:solidFill>
                <a:latin typeface="Times New Roman" panose="02020603050405020304" pitchFamily="18" charset="0"/>
                <a:cs typeface="Times New Roman" panose="02020603050405020304" pitchFamily="18" charset="0"/>
              </a:rPr>
              <a:t> </a:t>
            </a:r>
            <a:r>
              <a:rPr lang="en-US" sz="1600" dirty="0" smtClean="0">
                <a:solidFill>
                  <a:schemeClr val="tx1">
                    <a:lumMod val="85000"/>
                    <a:lumOff val="15000"/>
                  </a:schemeClr>
                </a:solidFill>
                <a:latin typeface="Times New Roman" panose="02020603050405020304" pitchFamily="18" charset="0"/>
                <a:cs typeface="Times New Roman" panose="02020603050405020304" pitchFamily="18" charset="0"/>
              </a:rPr>
              <a:t>           </a:t>
            </a:r>
            <a:r>
              <a:rPr lang="en-US" sz="1600" dirty="0">
                <a:solidFill>
                  <a:schemeClr val="tx1">
                    <a:lumMod val="85000"/>
                    <a:lumOff val="15000"/>
                  </a:schemeClr>
                </a:solidFill>
                <a:latin typeface="Times New Roman" panose="02020603050405020304" pitchFamily="18" charset="0"/>
                <a:cs typeface="Times New Roman" panose="02020603050405020304" pitchFamily="18" charset="0"/>
              </a:rPr>
              <a:t>- photophobia and </a:t>
            </a:r>
            <a:r>
              <a:rPr lang="en-US" sz="1600" dirty="0" smtClean="0">
                <a:solidFill>
                  <a:schemeClr val="tx1">
                    <a:lumMod val="85000"/>
                    <a:lumOff val="15000"/>
                  </a:schemeClr>
                </a:solidFill>
                <a:latin typeface="Times New Roman" panose="02020603050405020304" pitchFamily="18" charset="0"/>
                <a:cs typeface="Times New Roman" panose="02020603050405020304" pitchFamily="18" charset="0"/>
              </a:rPr>
              <a:t>phonophobia</a:t>
            </a:r>
          </a:p>
          <a:p>
            <a:pPr marL="0" indent="0" eaLnBrk="1" fontAlgn="auto" hangingPunct="1">
              <a:buNone/>
              <a:defRPr/>
            </a:pPr>
            <a:r>
              <a:rPr lang="en-US" sz="1600" dirty="0" smtClean="0">
                <a:solidFill>
                  <a:schemeClr val="tx1">
                    <a:lumMod val="85000"/>
                    <a:lumOff val="15000"/>
                  </a:schemeClr>
                </a:solidFill>
                <a:latin typeface="Times New Roman" panose="02020603050405020304" pitchFamily="18" charset="0"/>
                <a:cs typeface="Times New Roman" panose="02020603050405020304" pitchFamily="18" charset="0"/>
              </a:rPr>
              <a:t>E</a:t>
            </a:r>
            <a:r>
              <a:rPr lang="en-US" sz="1600" dirty="0">
                <a:solidFill>
                  <a:schemeClr val="tx1">
                    <a:lumMod val="85000"/>
                    <a:lumOff val="15000"/>
                  </a:schemeClr>
                </a:solidFill>
                <a:latin typeface="Times New Roman" panose="02020603050405020304" pitchFamily="18" charset="0"/>
                <a:cs typeface="Times New Roman" panose="02020603050405020304" pitchFamily="18" charset="0"/>
              </a:rPr>
              <a:t>. It cannot be attributed to another cause</a:t>
            </a:r>
            <a:endParaRPr lang="en-US" sz="1600" dirty="0" smtClean="0">
              <a:solidFill>
                <a:schemeClr val="tx1">
                  <a:lumMod val="85000"/>
                  <a:lumOff val="15000"/>
                </a:schemeClr>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rrowheads="1"/>
          </p:cNvSpPr>
          <p:nvPr>
            <p:ph type="title"/>
          </p:nvPr>
        </p:nvSpPr>
        <p:spPr>
          <a:xfrm>
            <a:off x="3175" y="1341438"/>
            <a:ext cx="8385175" cy="1023937"/>
          </a:xfrm>
        </p:spPr>
        <p:txBody>
          <a:bodyPr/>
          <a:lstStyle/>
          <a:p>
            <a:pPr eaLnBrk="1" hangingPunct="1"/>
            <a:r>
              <a:rPr lang="en-US" altLang="en-US" sz="4400" dirty="0" smtClean="0">
                <a:ln>
                  <a:noFill/>
                </a:ln>
                <a:solidFill>
                  <a:srgbClr val="FF0000"/>
                </a:solidFill>
                <a:latin typeface="Comic Sans MS" panose="030F0702030302020204" pitchFamily="66" charset="0"/>
              </a:rPr>
              <a:t>Sleeping</a:t>
            </a:r>
          </a:p>
        </p:txBody>
      </p:sp>
      <p:sp>
        <p:nvSpPr>
          <p:cNvPr id="25603" name="Rectangle 3"/>
          <p:cNvSpPr>
            <a:spLocks noGrp="1" noRot="1" noChangeArrowheads="1"/>
          </p:cNvSpPr>
          <p:nvPr>
            <p:ph idx="1"/>
          </p:nvPr>
        </p:nvSpPr>
        <p:spPr>
          <a:xfrm>
            <a:off x="755650" y="2636838"/>
            <a:ext cx="7632700" cy="3603625"/>
          </a:xfrm>
        </p:spPr>
        <p:txBody>
          <a:bodyPr/>
          <a:lstStyle/>
          <a:p>
            <a:pPr eaLnBrk="1" hangingPunct="1">
              <a:buFontTx/>
              <a:buNone/>
            </a:pPr>
            <a:r>
              <a:rPr lang="en-US" altLang="en-US" dirty="0" smtClean="0">
                <a:latin typeface="Calibri" panose="020F0502020204030204" pitchFamily="34" charset="0"/>
                <a:cs typeface="Times New Roman" panose="02020603050405020304" pitchFamily="18" charset="0"/>
              </a:rPr>
              <a:t>    Sleep centers</a:t>
            </a:r>
            <a:r>
              <a:rPr lang="sr-Cyrl-CS" altLang="en-US" dirty="0" smtClean="0">
                <a:latin typeface="Calibri" panose="020F0502020204030204" pitchFamily="34" charset="0"/>
                <a:cs typeface="Times New Roman" panose="02020603050405020304" pitchFamily="18" charset="0"/>
              </a:rPr>
              <a:t>–</a:t>
            </a:r>
            <a:r>
              <a:rPr lang="en-US" altLang="en-US" dirty="0" smtClean="0">
                <a:latin typeface="Calibri" panose="020F0502020204030204" pitchFamily="34" charset="0"/>
                <a:cs typeface="Times New Roman" panose="02020603050405020304" pitchFamily="18" charset="0"/>
              </a:rPr>
              <a:t>several groups of neurons</a:t>
            </a:r>
          </a:p>
          <a:p>
            <a:pPr eaLnBrk="1" hangingPunct="1">
              <a:buFontTx/>
              <a:buNone/>
            </a:pPr>
            <a:endParaRPr lang="en-US" altLang="en-US" dirty="0" smtClean="0">
              <a:latin typeface="Calibri" panose="020F0502020204030204" pitchFamily="34" charset="0"/>
              <a:cs typeface="Times New Roman" panose="02020603050405020304" pitchFamily="18" charset="0"/>
            </a:endParaRPr>
          </a:p>
          <a:p>
            <a:pPr lvl="0" eaLnBrk="1" fontAlgn="auto" hangingPunct="1">
              <a:lnSpc>
                <a:spcPct val="80000"/>
              </a:lnSpc>
              <a:buClr>
                <a:srgbClr val="83992A"/>
              </a:buClr>
              <a:buFont typeface="Arial"/>
              <a:buChar char="•"/>
              <a:defRPr/>
            </a:pPr>
            <a:r>
              <a:rPr lang="en-US" b="1" dirty="0" smtClean="0">
                <a:solidFill>
                  <a:srgbClr val="FF0000"/>
                </a:solidFill>
                <a:latin typeface="Calibri" panose="020F0502020204030204" pitchFamily="34" charset="0"/>
                <a:cs typeface="Times New Roman" panose="02020603050405020304" pitchFamily="18" charset="0"/>
              </a:rPr>
              <a:t>Non-REM </a:t>
            </a:r>
            <a:r>
              <a:rPr lang="en-US" b="1" dirty="0">
                <a:solidFill>
                  <a:srgbClr val="FF0000"/>
                </a:solidFill>
                <a:latin typeface="Calibri" panose="020F0502020204030204" pitchFamily="34" charset="0"/>
                <a:cs typeface="Times New Roman" panose="02020603050405020304" pitchFamily="18" charset="0"/>
              </a:rPr>
              <a:t>or slow-wave (STS) </a:t>
            </a:r>
            <a:r>
              <a:rPr lang="en-US" b="1" dirty="0" smtClean="0">
                <a:solidFill>
                  <a:srgbClr val="FF0000"/>
                </a:solidFill>
                <a:latin typeface="Calibri" panose="020F0502020204030204" pitchFamily="34" charset="0"/>
                <a:cs typeface="Times New Roman" panose="02020603050405020304" pitchFamily="18" charset="0"/>
              </a:rPr>
              <a:t>sleep</a:t>
            </a:r>
            <a:r>
              <a:rPr lang="sr-Cyrl-CS" altLang="en-US" dirty="0" smtClean="0">
                <a:latin typeface="Calibri" panose="020F0502020204030204" pitchFamily="34" charset="0"/>
                <a:cs typeface="Times New Roman" panose="02020603050405020304" pitchFamily="18" charset="0"/>
              </a:rPr>
              <a:t>– </a:t>
            </a:r>
            <a:r>
              <a:rPr lang="en-US" dirty="0">
                <a:solidFill>
                  <a:srgbClr val="212529"/>
                </a:solidFill>
                <a:latin typeface="Calibri" panose="020F0502020204030204" pitchFamily="34" charset="0"/>
              </a:rPr>
              <a:t>brain </a:t>
            </a:r>
            <a:r>
              <a:rPr lang="en-US" dirty="0" smtClean="0">
                <a:solidFill>
                  <a:srgbClr val="212529"/>
                </a:solidFill>
                <a:latin typeface="Calibri" panose="020F0502020204030204" pitchFamily="34" charset="0"/>
              </a:rPr>
              <a:t>stem (</a:t>
            </a:r>
            <a:r>
              <a:rPr lang="en-US" altLang="en-US" dirty="0" smtClean="0">
                <a:latin typeface="Calibri" panose="020F0502020204030204" pitchFamily="34" charset="0"/>
                <a:cs typeface="Times New Roman" panose="02020603050405020304" pitchFamily="18" charset="0"/>
              </a:rPr>
              <a:t>reticular formation)</a:t>
            </a:r>
            <a:r>
              <a:rPr lang="sr-Cyrl-CS" altLang="en-US" dirty="0" smtClean="0">
                <a:latin typeface="Calibri" panose="020F0502020204030204" pitchFamily="34" charset="0"/>
                <a:cs typeface="Times New Roman" panose="02020603050405020304" pitchFamily="18" charset="0"/>
              </a:rPr>
              <a:t>, </a:t>
            </a:r>
            <a:r>
              <a:rPr lang="en-US" altLang="en-US" b="1" dirty="0" smtClean="0">
                <a:latin typeface="Calibri" panose="020F0502020204030204" pitchFamily="34" charset="0"/>
                <a:cs typeface="Times New Roman" panose="02020603050405020304" pitchFamily="18" charset="0"/>
              </a:rPr>
              <a:t>thalamus</a:t>
            </a:r>
            <a:r>
              <a:rPr lang="sr-Cyrl-CS" altLang="en-US" b="1" dirty="0" smtClean="0">
                <a:latin typeface="Calibri" panose="020F0502020204030204" pitchFamily="34" charset="0"/>
                <a:cs typeface="Times New Roman" panose="02020603050405020304" pitchFamily="18" charset="0"/>
              </a:rPr>
              <a:t>, </a:t>
            </a:r>
            <a:r>
              <a:rPr lang="en-US" altLang="en-US" b="1" dirty="0" smtClean="0">
                <a:latin typeface="Calibri" panose="020F0502020204030204" pitchFamily="34" charset="0"/>
                <a:cs typeface="Times New Roman" panose="02020603050405020304" pitchFamily="18" charset="0"/>
              </a:rPr>
              <a:t>hypothalamus</a:t>
            </a:r>
            <a:r>
              <a:rPr lang="sr-Cyrl-CS" altLang="en-US" dirty="0" smtClean="0">
                <a:latin typeface="Calibri" panose="020F0502020204030204" pitchFamily="34" charset="0"/>
                <a:cs typeface="Times New Roman" panose="02020603050405020304" pitchFamily="18" charset="0"/>
              </a:rPr>
              <a:t>,</a:t>
            </a:r>
            <a:r>
              <a:rPr lang="en-US" altLang="en-US" dirty="0" smtClean="0">
                <a:latin typeface="Calibri" panose="020F0502020204030204" pitchFamily="34" charset="0"/>
                <a:cs typeface="Times New Roman" panose="02020603050405020304" pitchFamily="18" charset="0"/>
              </a:rPr>
              <a:t> medial nuclei</a:t>
            </a:r>
            <a:r>
              <a:rPr lang="sr-Cyrl-CS" altLang="en-US" dirty="0" smtClean="0">
                <a:latin typeface="Calibri" panose="020F0502020204030204" pitchFamily="34" charset="0"/>
                <a:cs typeface="Times New Roman" panose="02020603050405020304" pitchFamily="18" charset="0"/>
              </a:rPr>
              <a:t> </a:t>
            </a:r>
            <a:r>
              <a:rPr lang="en-US" altLang="en-US" dirty="0" smtClean="0">
                <a:latin typeface="Calibri" panose="020F0502020204030204" pitchFamily="34" charset="0"/>
                <a:cs typeface="Times New Roman" panose="02020603050405020304" pitchFamily="18" charset="0"/>
              </a:rPr>
              <a:t>of </a:t>
            </a:r>
            <a:r>
              <a:rPr lang="en-US" altLang="en-US" b="1" dirty="0" smtClean="0">
                <a:latin typeface="Calibri" panose="020F0502020204030204" pitchFamily="34" charset="0"/>
                <a:cs typeface="Times New Roman" panose="02020603050405020304" pitchFamily="18" charset="0"/>
              </a:rPr>
              <a:t>telencephalon</a:t>
            </a:r>
          </a:p>
          <a:p>
            <a:pPr marL="0" lvl="0" indent="0" eaLnBrk="1" fontAlgn="auto" hangingPunct="1">
              <a:lnSpc>
                <a:spcPct val="80000"/>
              </a:lnSpc>
              <a:buClr>
                <a:srgbClr val="83992A"/>
              </a:buClr>
              <a:buNone/>
              <a:defRPr/>
            </a:pPr>
            <a:endParaRPr lang="en-US" altLang="en-US" dirty="0" smtClean="0">
              <a:latin typeface="Calibri" panose="020F0502020204030204" pitchFamily="34" charset="0"/>
              <a:cs typeface="Times New Roman" panose="02020603050405020304" pitchFamily="18" charset="0"/>
            </a:endParaRPr>
          </a:p>
          <a:p>
            <a:pPr lvl="0" eaLnBrk="1" fontAlgn="auto" hangingPunct="1">
              <a:lnSpc>
                <a:spcPct val="80000"/>
              </a:lnSpc>
              <a:buClr>
                <a:srgbClr val="83992A"/>
              </a:buClr>
              <a:buFont typeface="Arial"/>
              <a:buChar char="•"/>
              <a:defRPr/>
            </a:pPr>
            <a:r>
              <a:rPr lang="en-US" b="1" dirty="0" smtClean="0">
                <a:solidFill>
                  <a:srgbClr val="FF0000"/>
                </a:solidFill>
                <a:latin typeface="Calibri" panose="020F0502020204030204" pitchFamily="34" charset="0"/>
                <a:cs typeface="Times New Roman" panose="02020603050405020304" pitchFamily="18" charset="0"/>
              </a:rPr>
              <a:t>Rapid-eye </a:t>
            </a:r>
            <a:r>
              <a:rPr lang="en-US" b="1" dirty="0">
                <a:solidFill>
                  <a:srgbClr val="FF0000"/>
                </a:solidFill>
                <a:latin typeface="Calibri" panose="020F0502020204030204" pitchFamily="34" charset="0"/>
                <a:cs typeface="Times New Roman" panose="02020603050405020304" pitchFamily="18" charset="0"/>
              </a:rPr>
              <a:t>movement (</a:t>
            </a:r>
            <a:r>
              <a:rPr lang="en-US" b="1" dirty="0" smtClean="0">
                <a:solidFill>
                  <a:srgbClr val="FF0000"/>
                </a:solidFill>
                <a:latin typeface="Calibri" panose="020F0502020204030204" pitchFamily="34" charset="0"/>
                <a:cs typeface="Times New Roman" panose="02020603050405020304" pitchFamily="18" charset="0"/>
              </a:rPr>
              <a:t>REM) sleep </a:t>
            </a:r>
            <a:r>
              <a:rPr lang="sr-Cyrl-CS" altLang="en-US" dirty="0" smtClean="0">
                <a:latin typeface="Calibri" panose="020F0502020204030204" pitchFamily="34" charset="0"/>
                <a:cs typeface="Times New Roman" panose="02020603050405020304" pitchFamily="18" charset="0"/>
              </a:rPr>
              <a:t>– </a:t>
            </a:r>
            <a:r>
              <a:rPr lang="en-US" altLang="en-US" dirty="0" smtClean="0">
                <a:latin typeface="Calibri" panose="020F0502020204030204" pitchFamily="34" charset="0"/>
                <a:cs typeface="Times New Roman" panose="02020603050405020304" pitchFamily="18" charset="0"/>
              </a:rPr>
              <a:t>cholinergic neurons in pons</a:t>
            </a:r>
            <a:r>
              <a:rPr lang="en-US" dirty="0">
                <a:solidFill>
                  <a:srgbClr val="212529"/>
                </a:solidFill>
                <a:latin typeface="Calibri" panose="020F0502020204030204" pitchFamily="34" charset="0"/>
              </a:rPr>
              <a:t> (</a:t>
            </a:r>
            <a:r>
              <a:rPr lang="en-US" altLang="en-US" dirty="0">
                <a:latin typeface="Calibri" panose="020F0502020204030204" pitchFamily="34" charset="0"/>
                <a:cs typeface="Times New Roman" panose="02020603050405020304" pitchFamily="18" charset="0"/>
              </a:rPr>
              <a:t>reticular formation</a:t>
            </a:r>
            <a:r>
              <a:rPr lang="en-US" altLang="en-US" dirty="0" smtClean="0">
                <a:latin typeface="Calibri" panose="020F0502020204030204" pitchFamily="34" charset="0"/>
                <a:cs typeface="Times New Roman" panose="02020603050405020304" pitchFamily="18" charset="0"/>
              </a:rPr>
              <a:t>)</a:t>
            </a:r>
            <a:endParaRPr lang="en-US" altLang="en-US" dirty="0" smtClean="0">
              <a:latin typeface="Comic Sans MS" panose="030F0702030302020204" pitchFamily="66" charset="0"/>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Rot="1" noChangeArrowheads="1"/>
          </p:cNvSpPr>
          <p:nvPr>
            <p:ph type="title"/>
          </p:nvPr>
        </p:nvSpPr>
        <p:spPr>
          <a:xfrm>
            <a:off x="107504" y="1450908"/>
            <a:ext cx="8385175" cy="952500"/>
          </a:xfrm>
        </p:spPr>
        <p:txBody>
          <a:bodyPr/>
          <a:lstStyle/>
          <a:p>
            <a:pPr eaLnBrk="1" hangingPunct="1"/>
            <a:r>
              <a:rPr lang="en-US" altLang="en-US" dirty="0" smtClean="0">
                <a:ln>
                  <a:noFill/>
                </a:ln>
                <a:solidFill>
                  <a:srgbClr val="FF0000"/>
                </a:solidFill>
                <a:latin typeface="Comic Sans MS" panose="030F0702030302020204" pitchFamily="66" charset="0"/>
              </a:rPr>
              <a:t>Migraine with aura</a:t>
            </a:r>
          </a:p>
        </p:txBody>
      </p:sp>
      <p:sp>
        <p:nvSpPr>
          <p:cNvPr id="33795" name="Rectangle 3"/>
          <p:cNvSpPr>
            <a:spLocks noGrp="1" noRot="1" noChangeArrowheads="1"/>
          </p:cNvSpPr>
          <p:nvPr>
            <p:ph idx="1"/>
          </p:nvPr>
        </p:nvSpPr>
        <p:spPr>
          <a:xfrm>
            <a:off x="971550" y="2420938"/>
            <a:ext cx="7416800" cy="4105275"/>
          </a:xfrm>
        </p:spPr>
        <p:txBody>
          <a:bodyPr rtlCol="0">
            <a:normAutofit fontScale="85000" lnSpcReduction="20000"/>
          </a:bodyPr>
          <a:lstStyle/>
          <a:p>
            <a:pPr eaLnBrk="1" fontAlgn="auto" hangingPunct="1">
              <a:lnSpc>
                <a:spcPct val="90000"/>
              </a:lnSpc>
              <a:buFont typeface="Arial"/>
              <a:buChar char="•"/>
              <a:defRPr/>
            </a:pPr>
            <a:r>
              <a:rPr lang="en-US" dirty="0">
                <a:solidFill>
                  <a:schemeClr val="tx1">
                    <a:lumMod val="85000"/>
                    <a:lumOff val="15000"/>
                  </a:schemeClr>
                </a:solidFill>
                <a:latin typeface="Times New Roman" panose="02020603050405020304" pitchFamily="18" charset="0"/>
                <a:cs typeface="Times New Roman" panose="02020603050405020304" pitchFamily="18" charset="0"/>
              </a:rPr>
              <a:t>15% of all </a:t>
            </a:r>
            <a:r>
              <a:rPr lang="en-US" dirty="0" smtClean="0">
                <a:solidFill>
                  <a:schemeClr val="tx1">
                    <a:lumMod val="85000"/>
                    <a:lumOff val="15000"/>
                  </a:schemeClr>
                </a:solidFill>
                <a:latin typeface="Times New Roman" panose="02020603050405020304" pitchFamily="18" charset="0"/>
                <a:cs typeface="Times New Roman" panose="02020603050405020304" pitchFamily="18" charset="0"/>
              </a:rPr>
              <a:t>migraines</a:t>
            </a:r>
          </a:p>
          <a:p>
            <a:pPr eaLnBrk="1" fontAlgn="auto" hangingPunct="1">
              <a:lnSpc>
                <a:spcPct val="90000"/>
              </a:lnSpc>
              <a:buFont typeface="Arial"/>
              <a:buChar char="•"/>
              <a:defRPr/>
            </a:pPr>
            <a:r>
              <a:rPr lang="en-US" b="1" dirty="0" smtClean="0">
                <a:solidFill>
                  <a:schemeClr val="tx1">
                    <a:lumMod val="85000"/>
                    <a:lumOff val="15000"/>
                  </a:schemeClr>
                </a:solidFill>
                <a:latin typeface="Times New Roman" panose="02020603050405020304" pitchFamily="18" charset="0"/>
                <a:cs typeface="Times New Roman" panose="02020603050405020304" pitchFamily="18" charset="0"/>
              </a:rPr>
              <a:t>Aura </a:t>
            </a:r>
            <a:r>
              <a:rPr lang="en-US" dirty="0" smtClean="0">
                <a:solidFill>
                  <a:schemeClr val="tx1">
                    <a:lumMod val="85000"/>
                    <a:lumOff val="15000"/>
                  </a:schemeClr>
                </a:solidFill>
                <a:latin typeface="Times New Roman" panose="02020603050405020304" pitchFamily="18" charset="0"/>
                <a:cs typeface="Times New Roman" panose="02020603050405020304" pitchFamily="18" charset="0"/>
              </a:rPr>
              <a:t> </a:t>
            </a:r>
          </a:p>
          <a:p>
            <a:pPr marL="0" indent="0" eaLnBrk="1" fontAlgn="auto" hangingPunct="1">
              <a:lnSpc>
                <a:spcPct val="90000"/>
              </a:lnSpc>
              <a:buNone/>
              <a:defRPr/>
            </a:pPr>
            <a:r>
              <a:rPr lang="en-US" dirty="0">
                <a:solidFill>
                  <a:schemeClr val="tx1">
                    <a:lumMod val="85000"/>
                    <a:lumOff val="15000"/>
                  </a:schemeClr>
                </a:solidFill>
                <a:latin typeface="Times New Roman" panose="02020603050405020304" pitchFamily="18" charset="0"/>
                <a:cs typeface="Times New Roman" panose="02020603050405020304" pitchFamily="18" charset="0"/>
              </a:rPr>
              <a:t> </a:t>
            </a:r>
            <a:r>
              <a:rPr lang="en-US" dirty="0" smtClean="0">
                <a:solidFill>
                  <a:schemeClr val="tx1">
                    <a:lumMod val="85000"/>
                    <a:lumOff val="15000"/>
                  </a:schemeClr>
                </a:solidFill>
                <a:latin typeface="Times New Roman" panose="02020603050405020304" pitchFamily="18" charset="0"/>
                <a:cs typeface="Times New Roman" panose="02020603050405020304" pitchFamily="18" charset="0"/>
              </a:rPr>
              <a:t>   </a:t>
            </a:r>
            <a:r>
              <a:rPr lang="en-US" dirty="0">
                <a:solidFill>
                  <a:schemeClr val="tx1">
                    <a:lumMod val="85000"/>
                    <a:lumOff val="15000"/>
                  </a:schemeClr>
                </a:solidFill>
                <a:latin typeface="Times New Roman" panose="02020603050405020304" pitchFamily="18" charset="0"/>
                <a:cs typeface="Times New Roman" panose="02020603050405020304" pitchFamily="18" charset="0"/>
              </a:rPr>
              <a:t>- attack of reversible focal neurological symptoms  </a:t>
            </a:r>
            <a:r>
              <a:rPr lang="en-US" dirty="0" smtClean="0">
                <a:solidFill>
                  <a:schemeClr val="tx1">
                    <a:lumMod val="85000"/>
                    <a:lumOff val="15000"/>
                  </a:schemeClr>
                </a:solidFill>
                <a:latin typeface="Times New Roman" panose="02020603050405020304" pitchFamily="18" charset="0"/>
                <a:cs typeface="Times New Roman" panose="02020603050405020304" pitchFamily="18" charset="0"/>
              </a:rPr>
              <a:t>which  </a:t>
            </a:r>
          </a:p>
          <a:p>
            <a:pPr marL="0" indent="0" eaLnBrk="1" fontAlgn="auto" hangingPunct="1">
              <a:lnSpc>
                <a:spcPct val="90000"/>
              </a:lnSpc>
              <a:buNone/>
              <a:defRPr/>
            </a:pPr>
            <a:r>
              <a:rPr lang="en-US" dirty="0">
                <a:solidFill>
                  <a:schemeClr val="tx1">
                    <a:lumMod val="85000"/>
                    <a:lumOff val="15000"/>
                  </a:schemeClr>
                </a:solidFill>
                <a:latin typeface="Times New Roman" panose="02020603050405020304" pitchFamily="18" charset="0"/>
                <a:cs typeface="Times New Roman" panose="02020603050405020304" pitchFamily="18" charset="0"/>
              </a:rPr>
              <a:t> </a:t>
            </a:r>
            <a:r>
              <a:rPr lang="en-US" dirty="0" smtClean="0">
                <a:solidFill>
                  <a:schemeClr val="tx1">
                    <a:lumMod val="85000"/>
                    <a:lumOff val="15000"/>
                  </a:schemeClr>
                </a:solidFill>
                <a:latin typeface="Times New Roman" panose="02020603050405020304" pitchFamily="18" charset="0"/>
                <a:cs typeface="Times New Roman" panose="02020603050405020304" pitchFamily="18" charset="0"/>
              </a:rPr>
              <a:t>     gradually </a:t>
            </a:r>
            <a:r>
              <a:rPr lang="en-US" dirty="0">
                <a:solidFill>
                  <a:schemeClr val="tx1">
                    <a:lumMod val="85000"/>
                    <a:lumOff val="15000"/>
                  </a:schemeClr>
                </a:solidFill>
                <a:latin typeface="Times New Roman" panose="02020603050405020304" pitchFamily="18" charset="0"/>
                <a:cs typeface="Times New Roman" panose="02020603050405020304" pitchFamily="18" charset="0"/>
              </a:rPr>
              <a:t>develop over 5-20 minutes  </a:t>
            </a:r>
            <a:endParaRPr lang="en-US" dirty="0" smtClean="0">
              <a:solidFill>
                <a:schemeClr val="tx1">
                  <a:lumMod val="85000"/>
                  <a:lumOff val="15000"/>
                </a:schemeClr>
              </a:solidFill>
              <a:latin typeface="Times New Roman" panose="02020603050405020304" pitchFamily="18" charset="0"/>
              <a:cs typeface="Times New Roman" panose="02020603050405020304" pitchFamily="18" charset="0"/>
            </a:endParaRPr>
          </a:p>
          <a:p>
            <a:pPr marL="0" indent="0" eaLnBrk="1" fontAlgn="auto" hangingPunct="1">
              <a:lnSpc>
                <a:spcPct val="90000"/>
              </a:lnSpc>
              <a:buNone/>
              <a:defRPr/>
            </a:pPr>
            <a:r>
              <a:rPr lang="en-US" dirty="0">
                <a:solidFill>
                  <a:schemeClr val="tx1">
                    <a:lumMod val="85000"/>
                    <a:lumOff val="15000"/>
                  </a:schemeClr>
                </a:solidFill>
                <a:latin typeface="Times New Roman" panose="02020603050405020304" pitchFamily="18" charset="0"/>
                <a:cs typeface="Times New Roman" panose="02020603050405020304" pitchFamily="18" charset="0"/>
              </a:rPr>
              <a:t> </a:t>
            </a:r>
            <a:r>
              <a:rPr lang="en-US" dirty="0" smtClean="0">
                <a:solidFill>
                  <a:schemeClr val="tx1">
                    <a:lumMod val="85000"/>
                    <a:lumOff val="15000"/>
                  </a:schemeClr>
                </a:solidFill>
                <a:latin typeface="Times New Roman" panose="02020603050405020304" pitchFamily="18" charset="0"/>
                <a:cs typeface="Times New Roman" panose="02020603050405020304" pitchFamily="18" charset="0"/>
              </a:rPr>
              <a:t>   </a:t>
            </a:r>
            <a:r>
              <a:rPr lang="en-US" dirty="0">
                <a:solidFill>
                  <a:schemeClr val="tx1">
                    <a:lumMod val="85000"/>
                    <a:lumOff val="15000"/>
                  </a:schemeClr>
                </a:solidFill>
                <a:latin typeface="Times New Roman" panose="02020603050405020304" pitchFamily="18" charset="0"/>
                <a:cs typeface="Times New Roman" panose="02020603050405020304" pitchFamily="18" charset="0"/>
              </a:rPr>
              <a:t>- last less than 60 minutes   </a:t>
            </a:r>
            <a:endParaRPr lang="en-US" dirty="0" smtClean="0">
              <a:solidFill>
                <a:schemeClr val="tx1">
                  <a:lumMod val="85000"/>
                  <a:lumOff val="15000"/>
                </a:schemeClr>
              </a:solidFill>
              <a:latin typeface="Times New Roman" panose="02020603050405020304" pitchFamily="18" charset="0"/>
              <a:cs typeface="Times New Roman" panose="02020603050405020304" pitchFamily="18" charset="0"/>
            </a:endParaRPr>
          </a:p>
          <a:p>
            <a:pPr marL="0" indent="0" eaLnBrk="1" fontAlgn="auto" hangingPunct="1">
              <a:lnSpc>
                <a:spcPct val="90000"/>
              </a:lnSpc>
              <a:buNone/>
              <a:defRPr/>
            </a:pPr>
            <a:r>
              <a:rPr lang="en-US" dirty="0">
                <a:solidFill>
                  <a:schemeClr val="tx1">
                    <a:lumMod val="85000"/>
                    <a:lumOff val="15000"/>
                  </a:schemeClr>
                </a:solidFill>
                <a:latin typeface="Times New Roman" panose="02020603050405020304" pitchFamily="18" charset="0"/>
                <a:cs typeface="Times New Roman" panose="02020603050405020304" pitchFamily="18" charset="0"/>
              </a:rPr>
              <a:t> </a:t>
            </a:r>
            <a:r>
              <a:rPr lang="en-US" dirty="0" smtClean="0">
                <a:solidFill>
                  <a:schemeClr val="tx1">
                    <a:lumMod val="85000"/>
                    <a:lumOff val="15000"/>
                  </a:schemeClr>
                </a:solidFill>
                <a:latin typeface="Times New Roman" panose="02020603050405020304" pitchFamily="18" charset="0"/>
                <a:cs typeface="Times New Roman" panose="02020603050405020304" pitchFamily="18" charset="0"/>
              </a:rPr>
              <a:t>   - </a:t>
            </a:r>
            <a:r>
              <a:rPr lang="en-US" dirty="0">
                <a:solidFill>
                  <a:schemeClr val="tx1">
                    <a:lumMod val="85000"/>
                    <a:lumOff val="15000"/>
                  </a:schemeClr>
                </a:solidFill>
                <a:latin typeface="Times New Roman" panose="02020603050405020304" pitchFamily="18" charset="0"/>
                <a:cs typeface="Times New Roman" panose="02020603050405020304" pitchFamily="18" charset="0"/>
              </a:rPr>
              <a:t>are repeated in every migraine </a:t>
            </a:r>
            <a:r>
              <a:rPr lang="en-US" dirty="0" smtClean="0">
                <a:solidFill>
                  <a:schemeClr val="tx1">
                    <a:lumMod val="85000"/>
                    <a:lumOff val="15000"/>
                  </a:schemeClr>
                </a:solidFill>
                <a:latin typeface="Times New Roman" panose="02020603050405020304" pitchFamily="18" charset="0"/>
                <a:cs typeface="Times New Roman" panose="02020603050405020304" pitchFamily="18" charset="0"/>
              </a:rPr>
              <a:t>attack</a:t>
            </a:r>
          </a:p>
          <a:p>
            <a:pPr eaLnBrk="1" fontAlgn="auto" hangingPunct="1">
              <a:lnSpc>
                <a:spcPct val="90000"/>
              </a:lnSpc>
              <a:buFont typeface="Arial"/>
              <a:buChar char="•"/>
              <a:defRPr/>
            </a:pPr>
            <a:r>
              <a:rPr lang="en-US" b="1" dirty="0" smtClean="0">
                <a:solidFill>
                  <a:schemeClr val="tx1">
                    <a:lumMod val="85000"/>
                    <a:lumOff val="15000"/>
                  </a:schemeClr>
                </a:solidFill>
                <a:latin typeface="Times New Roman" panose="02020603050405020304" pitchFamily="18" charset="0"/>
                <a:cs typeface="Times New Roman" panose="02020603050405020304" pitchFamily="18" charset="0"/>
              </a:rPr>
              <a:t>A </a:t>
            </a:r>
            <a:r>
              <a:rPr lang="en-US" b="1" dirty="0">
                <a:solidFill>
                  <a:schemeClr val="tx1">
                    <a:lumMod val="85000"/>
                    <a:lumOff val="15000"/>
                  </a:schemeClr>
                </a:solidFill>
                <a:latin typeface="Times New Roman" panose="02020603050405020304" pitchFamily="18" charset="0"/>
                <a:cs typeface="Times New Roman" panose="02020603050405020304" pitchFamily="18" charset="0"/>
              </a:rPr>
              <a:t>headache   </a:t>
            </a:r>
          </a:p>
          <a:p>
            <a:pPr marL="0" indent="0" eaLnBrk="1" fontAlgn="auto" hangingPunct="1">
              <a:lnSpc>
                <a:spcPct val="90000"/>
              </a:lnSpc>
              <a:buNone/>
              <a:defRPr/>
            </a:pPr>
            <a:r>
              <a:rPr lang="en-US" dirty="0">
                <a:solidFill>
                  <a:schemeClr val="tx1">
                    <a:lumMod val="85000"/>
                    <a:lumOff val="15000"/>
                  </a:schemeClr>
                </a:solidFill>
                <a:latin typeface="Times New Roman" panose="02020603050405020304" pitchFamily="18" charset="0"/>
                <a:cs typeface="Times New Roman" panose="02020603050405020304" pitchFamily="18" charset="0"/>
              </a:rPr>
              <a:t> </a:t>
            </a:r>
            <a:r>
              <a:rPr lang="en-US" dirty="0" smtClean="0">
                <a:solidFill>
                  <a:schemeClr val="tx1">
                    <a:lumMod val="85000"/>
                    <a:lumOff val="15000"/>
                  </a:schemeClr>
                </a:solidFill>
                <a:latin typeface="Times New Roman" panose="02020603050405020304" pitchFamily="18" charset="0"/>
                <a:cs typeface="Times New Roman" panose="02020603050405020304" pitchFamily="18" charset="0"/>
              </a:rPr>
              <a:t>  - </a:t>
            </a:r>
            <a:r>
              <a:rPr lang="en-US" dirty="0">
                <a:solidFill>
                  <a:schemeClr val="tx1">
                    <a:lumMod val="85000"/>
                    <a:lumOff val="15000"/>
                  </a:schemeClr>
                </a:solidFill>
                <a:latin typeface="Times New Roman" panose="02020603050405020304" pitchFamily="18" charset="0"/>
                <a:cs typeface="Times New Roman" panose="02020603050405020304" pitchFamily="18" charset="0"/>
              </a:rPr>
              <a:t>follows after the aura   </a:t>
            </a:r>
            <a:endParaRPr lang="en-US" dirty="0" smtClean="0">
              <a:solidFill>
                <a:schemeClr val="tx1">
                  <a:lumMod val="85000"/>
                  <a:lumOff val="15000"/>
                </a:schemeClr>
              </a:solidFill>
              <a:latin typeface="Times New Roman" panose="02020603050405020304" pitchFamily="18" charset="0"/>
              <a:cs typeface="Times New Roman" panose="02020603050405020304" pitchFamily="18" charset="0"/>
            </a:endParaRPr>
          </a:p>
          <a:p>
            <a:pPr marL="0" indent="0" eaLnBrk="1" fontAlgn="auto" hangingPunct="1">
              <a:lnSpc>
                <a:spcPct val="90000"/>
              </a:lnSpc>
              <a:buNone/>
              <a:defRPr/>
            </a:pPr>
            <a:r>
              <a:rPr lang="en-US" dirty="0" smtClean="0">
                <a:solidFill>
                  <a:schemeClr val="tx1">
                    <a:lumMod val="85000"/>
                    <a:lumOff val="15000"/>
                  </a:schemeClr>
                </a:solidFill>
                <a:latin typeface="Times New Roman" panose="02020603050405020304" pitchFamily="18" charset="0"/>
                <a:cs typeface="Times New Roman" panose="02020603050405020304" pitchFamily="18" charset="0"/>
              </a:rPr>
              <a:t>    - </a:t>
            </a:r>
            <a:r>
              <a:rPr lang="en-US" dirty="0">
                <a:solidFill>
                  <a:schemeClr val="tx1">
                    <a:lumMod val="85000"/>
                    <a:lumOff val="15000"/>
                  </a:schemeClr>
                </a:solidFill>
                <a:latin typeface="Times New Roman" panose="02020603050405020304" pitchFamily="18" charset="0"/>
                <a:cs typeface="Times New Roman" panose="02020603050405020304" pitchFamily="18" charset="0"/>
              </a:rPr>
              <a:t>sometimes starts before or at the same time as the </a:t>
            </a:r>
            <a:r>
              <a:rPr lang="en-US" dirty="0" smtClean="0">
                <a:solidFill>
                  <a:schemeClr val="tx1">
                    <a:lumMod val="85000"/>
                    <a:lumOff val="15000"/>
                  </a:schemeClr>
                </a:solidFill>
                <a:latin typeface="Times New Roman" panose="02020603050405020304" pitchFamily="18" charset="0"/>
                <a:cs typeface="Times New Roman" panose="02020603050405020304" pitchFamily="18" charset="0"/>
              </a:rPr>
              <a:t>aura</a:t>
            </a:r>
          </a:p>
          <a:p>
            <a:pPr eaLnBrk="1" fontAlgn="auto" hangingPunct="1">
              <a:lnSpc>
                <a:spcPct val="90000"/>
              </a:lnSpc>
              <a:buFont typeface="Arial"/>
              <a:buChar char="•"/>
              <a:defRPr/>
            </a:pPr>
            <a:r>
              <a:rPr lang="en-US" b="1" dirty="0" smtClean="0">
                <a:solidFill>
                  <a:schemeClr val="tx1">
                    <a:lumMod val="85000"/>
                    <a:lumOff val="15000"/>
                  </a:schemeClr>
                </a:solidFill>
                <a:latin typeface="Times New Roman" panose="02020603050405020304" pitchFamily="18" charset="0"/>
                <a:cs typeface="Times New Roman" panose="02020603050405020304" pitchFamily="18" charset="0"/>
              </a:rPr>
              <a:t>Diagnosis</a:t>
            </a:r>
            <a:r>
              <a:rPr lang="en-US" dirty="0" smtClean="0">
                <a:solidFill>
                  <a:schemeClr val="tx1">
                    <a:lumMod val="85000"/>
                    <a:lumOff val="15000"/>
                  </a:schemeClr>
                </a:solidFill>
                <a:latin typeface="Times New Roman" panose="02020603050405020304" pitchFamily="18" charset="0"/>
                <a:cs typeface="Times New Roman" panose="02020603050405020304" pitchFamily="18" charset="0"/>
              </a:rPr>
              <a:t> (ICH)   </a:t>
            </a:r>
          </a:p>
          <a:p>
            <a:pPr marL="0" indent="0" eaLnBrk="1" fontAlgn="auto" hangingPunct="1">
              <a:lnSpc>
                <a:spcPct val="90000"/>
              </a:lnSpc>
              <a:buNone/>
              <a:defRPr/>
            </a:pPr>
            <a:r>
              <a:rPr lang="en-US" dirty="0" smtClean="0">
                <a:solidFill>
                  <a:schemeClr val="tx1">
                    <a:lumMod val="85000"/>
                    <a:lumOff val="15000"/>
                  </a:schemeClr>
                </a:solidFill>
                <a:latin typeface="Times New Roman" panose="02020603050405020304" pitchFamily="18" charset="0"/>
                <a:cs typeface="Times New Roman" panose="02020603050405020304" pitchFamily="18" charset="0"/>
              </a:rPr>
              <a:t>    - </a:t>
            </a:r>
            <a:r>
              <a:rPr lang="en-US" dirty="0">
                <a:solidFill>
                  <a:schemeClr val="tx1">
                    <a:lumMod val="85000"/>
                    <a:lumOff val="15000"/>
                  </a:schemeClr>
                </a:solidFill>
                <a:latin typeface="Times New Roman" panose="02020603050405020304" pitchFamily="18" charset="0"/>
                <a:cs typeface="Times New Roman" panose="02020603050405020304" pitchFamily="18" charset="0"/>
              </a:rPr>
              <a:t>at least 2 </a:t>
            </a:r>
            <a:r>
              <a:rPr lang="en-US" dirty="0" smtClean="0">
                <a:solidFill>
                  <a:schemeClr val="tx1">
                    <a:lumMod val="85000"/>
                    <a:lumOff val="15000"/>
                  </a:schemeClr>
                </a:solidFill>
                <a:latin typeface="Times New Roman" panose="02020603050405020304" pitchFamily="18" charset="0"/>
                <a:cs typeface="Times New Roman" panose="02020603050405020304" pitchFamily="18" charset="0"/>
              </a:rPr>
              <a:t>attacks</a:t>
            </a:r>
            <a:endParaRPr lang="sr-Cyrl-CS" dirty="0" smtClean="0">
              <a:solidFill>
                <a:schemeClr val="tx1">
                  <a:lumMod val="85000"/>
                  <a:lumOff val="15000"/>
                </a:schemeClr>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Rot="1" noChangeArrowheads="1"/>
          </p:cNvSpPr>
          <p:nvPr>
            <p:ph type="title"/>
          </p:nvPr>
        </p:nvSpPr>
        <p:spPr>
          <a:xfrm>
            <a:off x="250825" y="1628800"/>
            <a:ext cx="8385175" cy="665138"/>
          </a:xfrm>
        </p:spPr>
        <p:txBody>
          <a:bodyPr/>
          <a:lstStyle/>
          <a:p>
            <a:pPr eaLnBrk="1" hangingPunct="1"/>
            <a:r>
              <a:rPr lang="en-US" altLang="en-US" dirty="0">
                <a:ln>
                  <a:noFill/>
                </a:ln>
                <a:solidFill>
                  <a:srgbClr val="FF0000"/>
                </a:solidFill>
                <a:latin typeface="Comic Sans MS" panose="030F0702030302020204" pitchFamily="66" charset="0"/>
              </a:rPr>
              <a:t>Migraine with aura</a:t>
            </a:r>
            <a:endParaRPr lang="en-US" altLang="en-US" dirty="0" smtClean="0">
              <a:ln>
                <a:noFill/>
              </a:ln>
              <a:latin typeface="Comic Sans MS" panose="030F0702030302020204" pitchFamily="66" charset="0"/>
            </a:endParaRPr>
          </a:p>
        </p:txBody>
      </p:sp>
      <p:sp>
        <p:nvSpPr>
          <p:cNvPr id="34819" name="Rectangle 3"/>
          <p:cNvSpPr>
            <a:spLocks noGrp="1" noRot="1" noChangeArrowheads="1"/>
          </p:cNvSpPr>
          <p:nvPr>
            <p:ph idx="1"/>
          </p:nvPr>
        </p:nvSpPr>
        <p:spPr>
          <a:xfrm>
            <a:off x="1509713" y="2565400"/>
            <a:ext cx="6662737" cy="3743920"/>
          </a:xfrm>
        </p:spPr>
        <p:txBody>
          <a:bodyPr rtlCol="0">
            <a:noAutofit/>
          </a:bodyPr>
          <a:lstStyle/>
          <a:p>
            <a:pPr eaLnBrk="1" fontAlgn="auto" hangingPunct="1">
              <a:lnSpc>
                <a:spcPct val="90000"/>
              </a:lnSpc>
              <a:buFont typeface="Wingdings" panose="05000000000000000000" pitchFamily="2" charset="2"/>
              <a:buNone/>
              <a:defRPr/>
            </a:pPr>
            <a:r>
              <a:rPr lang="sr-Cyrl-CS" sz="2200" dirty="0" smtClean="0">
                <a:solidFill>
                  <a:schemeClr val="tx1">
                    <a:lumMod val="85000"/>
                    <a:lumOff val="15000"/>
                  </a:schemeClr>
                </a:solidFill>
                <a:latin typeface="Calibri" panose="020F0502020204030204" pitchFamily="34" charset="0"/>
                <a:cs typeface="Times New Roman" panose="02020603050405020304" pitchFamily="18" charset="0"/>
              </a:rPr>
              <a:t>А</a:t>
            </a: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ura</a:t>
            </a:r>
            <a:endParaRPr lang="sr-Latn-CS" sz="2200" dirty="0" smtClean="0">
              <a:solidFill>
                <a:schemeClr val="tx1">
                  <a:lumMod val="85000"/>
                  <a:lumOff val="15000"/>
                </a:schemeClr>
              </a:solidFill>
              <a:latin typeface="Calibri" panose="020F0502020204030204" pitchFamily="34" charset="0"/>
              <a:cs typeface="Times New Roman" panose="02020603050405020304" pitchFamily="18" charset="0"/>
            </a:endParaRPr>
          </a:p>
          <a:p>
            <a:pPr eaLnBrk="1" fontAlgn="auto" hangingPunct="1">
              <a:lnSpc>
                <a:spcPct val="90000"/>
              </a:lnSpc>
              <a:buFont typeface="Arial"/>
              <a:buChar char="•"/>
              <a:defRPr/>
            </a:pPr>
            <a:r>
              <a:rPr lang="en-US" sz="2200" b="1" dirty="0" smtClean="0">
                <a:solidFill>
                  <a:schemeClr val="tx1">
                    <a:lumMod val="85000"/>
                    <a:lumOff val="15000"/>
                  </a:schemeClr>
                </a:solidFill>
                <a:latin typeface="Calibri" panose="020F0502020204030204" pitchFamily="34" charset="0"/>
                <a:cs typeface="Times New Roman" panose="02020603050405020304" pitchFamily="18" charset="0"/>
              </a:rPr>
              <a:t>Visual</a:t>
            </a:r>
            <a:r>
              <a:rPr lang="sr-Latn-CS" sz="2200" dirty="0" smtClean="0">
                <a:solidFill>
                  <a:schemeClr val="tx1">
                    <a:lumMod val="85000"/>
                    <a:lumOff val="15000"/>
                  </a:schemeClr>
                </a:solidFill>
                <a:latin typeface="Calibri" panose="020F0502020204030204" pitchFamily="34" charset="0"/>
                <a:cs typeface="Times New Roman" panose="02020603050405020304" pitchFamily="18" charset="0"/>
              </a:rPr>
              <a:t> (99%)</a:t>
            </a:r>
          </a:p>
          <a:p>
            <a:pPr eaLnBrk="1" fontAlgn="auto" hangingPunct="1">
              <a:lnSpc>
                <a:spcPct val="90000"/>
              </a:lnSpc>
              <a:buFont typeface="Wingdings" panose="05000000000000000000" pitchFamily="2" charset="2"/>
              <a:buNone/>
              <a:defRPr/>
            </a:pPr>
            <a:r>
              <a:rPr lang="sr-Latn-CS" sz="2200" dirty="0" smtClean="0">
                <a:solidFill>
                  <a:schemeClr val="tx1">
                    <a:lumMod val="85000"/>
                    <a:lumOff val="15000"/>
                  </a:schemeClr>
                </a:solidFill>
                <a:latin typeface="Calibri" panose="020F0502020204030204" pitchFamily="34" charset="0"/>
                <a:cs typeface="Times New Roman" panose="02020603050405020304" pitchFamily="18" charset="0"/>
              </a:rPr>
              <a:t>       - </a:t>
            </a: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scotoma</a:t>
            </a:r>
          </a:p>
          <a:p>
            <a:pPr eaLnBrk="1" fontAlgn="auto" hangingPunct="1">
              <a:lnSpc>
                <a:spcPct val="90000"/>
              </a:lnSpc>
              <a:buFont typeface="Wingdings" panose="05000000000000000000" pitchFamily="2" charset="2"/>
              <a:buNone/>
              <a:defRPr/>
            </a:pPr>
            <a:r>
              <a:rPr lang="sr-Latn-CS" sz="2200" dirty="0" smtClean="0">
                <a:solidFill>
                  <a:schemeClr val="tx1">
                    <a:lumMod val="85000"/>
                    <a:lumOff val="15000"/>
                  </a:schemeClr>
                </a:solidFill>
                <a:latin typeface="Calibri" panose="020F0502020204030204" pitchFamily="34" charset="0"/>
                <a:cs typeface="Times New Roman" panose="02020603050405020304" pitchFamily="18" charset="0"/>
              </a:rPr>
              <a:t>       - </a:t>
            </a:r>
            <a:r>
              <a:rPr lang="sr-Latn-CS" sz="2200" dirty="0">
                <a:solidFill>
                  <a:schemeClr val="tx1">
                    <a:lumMod val="85000"/>
                    <a:lumOff val="15000"/>
                  </a:schemeClr>
                </a:solidFill>
                <a:latin typeface="Calibri" panose="020F0502020204030204" pitchFamily="34" charset="0"/>
                <a:cs typeface="Times New Roman" panose="02020603050405020304" pitchFamily="18" charset="0"/>
              </a:rPr>
              <a:t>geometric shapes that </a:t>
            </a:r>
            <a:r>
              <a:rPr lang="sr-Latn-CS" sz="2200" dirty="0" smtClean="0">
                <a:solidFill>
                  <a:schemeClr val="tx1">
                    <a:lumMod val="85000"/>
                    <a:lumOff val="15000"/>
                  </a:schemeClr>
                </a:solidFill>
                <a:latin typeface="Calibri" panose="020F0502020204030204" pitchFamily="34" charset="0"/>
                <a:cs typeface="Times New Roman" panose="02020603050405020304" pitchFamily="18" charset="0"/>
              </a:rPr>
              <a:t>sparkle</a:t>
            </a:r>
            <a:endParaRPr lang="en-US" sz="2200" dirty="0" smtClean="0">
              <a:solidFill>
                <a:schemeClr val="tx1">
                  <a:lumMod val="85000"/>
                  <a:lumOff val="15000"/>
                </a:schemeClr>
              </a:solidFill>
              <a:latin typeface="Calibri" panose="020F0502020204030204" pitchFamily="34" charset="0"/>
              <a:cs typeface="Times New Roman" panose="02020603050405020304" pitchFamily="18" charset="0"/>
            </a:endParaRPr>
          </a:p>
          <a:p>
            <a:pPr eaLnBrk="1" fontAlgn="auto" hangingPunct="1">
              <a:lnSpc>
                <a:spcPct val="90000"/>
              </a:lnSpc>
              <a:buFont typeface="Wingdings" panose="05000000000000000000" pitchFamily="2" charset="2"/>
              <a:buNone/>
              <a:defRPr/>
            </a:pPr>
            <a:r>
              <a:rPr lang="sr-Latn-CS" sz="2200" dirty="0" smtClean="0">
                <a:solidFill>
                  <a:schemeClr val="tx1">
                    <a:lumMod val="85000"/>
                    <a:lumOff val="15000"/>
                  </a:schemeClr>
                </a:solidFill>
                <a:latin typeface="Calibri" panose="020F0502020204030204" pitchFamily="34" charset="0"/>
                <a:cs typeface="Times New Roman" panose="02020603050405020304" pitchFamily="18" charset="0"/>
              </a:rPr>
              <a:t>       - </a:t>
            </a: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visual hallucinations</a:t>
            </a:r>
            <a:endParaRPr lang="sr-Latn-CS" sz="2200" dirty="0" smtClean="0">
              <a:solidFill>
                <a:schemeClr val="tx1">
                  <a:lumMod val="85000"/>
                  <a:lumOff val="15000"/>
                </a:schemeClr>
              </a:solidFill>
              <a:latin typeface="Calibri" panose="020F0502020204030204" pitchFamily="34" charset="0"/>
              <a:cs typeface="Times New Roman" panose="02020603050405020304" pitchFamily="18" charset="0"/>
            </a:endParaRPr>
          </a:p>
          <a:p>
            <a:pPr eaLnBrk="1" fontAlgn="auto" hangingPunct="1">
              <a:lnSpc>
                <a:spcPct val="90000"/>
              </a:lnSpc>
              <a:buFont typeface="Wingdings" panose="05000000000000000000" pitchFamily="2" charset="2"/>
              <a:buNone/>
              <a:defRPr/>
            </a:pPr>
            <a:r>
              <a:rPr lang="sr-Latn-CS" sz="2200" dirty="0" smtClean="0">
                <a:solidFill>
                  <a:schemeClr val="tx1">
                    <a:lumMod val="85000"/>
                    <a:lumOff val="15000"/>
                  </a:schemeClr>
                </a:solidFill>
                <a:latin typeface="Calibri" panose="020F0502020204030204" pitchFamily="34" charset="0"/>
                <a:cs typeface="Times New Roman" panose="02020603050405020304" pitchFamily="18" charset="0"/>
              </a:rPr>
              <a:t>       - </a:t>
            </a:r>
            <a:r>
              <a:rPr lang="sr-Latn-CS" sz="2200" dirty="0">
                <a:solidFill>
                  <a:schemeClr val="tx1">
                    <a:lumMod val="85000"/>
                    <a:lumOff val="15000"/>
                  </a:schemeClr>
                </a:solidFill>
                <a:latin typeface="Calibri" panose="020F0502020204030204" pitchFamily="34" charset="0"/>
                <a:cs typeface="Times New Roman" panose="02020603050405020304" pitchFamily="18" charset="0"/>
              </a:rPr>
              <a:t>distorted images of </a:t>
            </a:r>
            <a:r>
              <a:rPr lang="sr-Latn-CS" sz="2200" dirty="0" smtClean="0">
                <a:solidFill>
                  <a:schemeClr val="tx1">
                    <a:lumMod val="85000"/>
                    <a:lumOff val="15000"/>
                  </a:schemeClr>
                </a:solidFill>
                <a:latin typeface="Calibri" panose="020F0502020204030204" pitchFamily="34" charset="0"/>
                <a:cs typeface="Times New Roman" panose="02020603050405020304" pitchFamily="18" charset="0"/>
              </a:rPr>
              <a:t>objects</a:t>
            </a:r>
            <a:endParaRPr lang="en-US" sz="2200" dirty="0" smtClean="0">
              <a:solidFill>
                <a:schemeClr val="tx1">
                  <a:lumMod val="85000"/>
                  <a:lumOff val="15000"/>
                </a:schemeClr>
              </a:solidFill>
              <a:latin typeface="Calibri" panose="020F0502020204030204" pitchFamily="34" charset="0"/>
              <a:cs typeface="Times New Roman" panose="02020603050405020304" pitchFamily="18" charset="0"/>
            </a:endParaRPr>
          </a:p>
          <a:p>
            <a:pPr eaLnBrk="1" fontAlgn="auto" hangingPunct="1">
              <a:lnSpc>
                <a:spcPct val="90000"/>
              </a:lnSpc>
              <a:defRPr/>
            </a:pPr>
            <a:r>
              <a:rPr lang="en-US" sz="2200" b="1" dirty="0">
                <a:solidFill>
                  <a:schemeClr val="tx1">
                    <a:lumMod val="85000"/>
                    <a:lumOff val="15000"/>
                  </a:schemeClr>
                </a:solidFill>
                <a:latin typeface="Calibri" panose="020F0502020204030204" pitchFamily="34" charset="0"/>
                <a:cs typeface="Times New Roman" panose="02020603050405020304" pitchFamily="18" charset="0"/>
              </a:rPr>
              <a:t> </a:t>
            </a:r>
            <a:r>
              <a:rPr lang="en-US" sz="2200" b="1" dirty="0" smtClean="0">
                <a:solidFill>
                  <a:schemeClr val="tx1">
                    <a:lumMod val="85000"/>
                    <a:lumOff val="15000"/>
                  </a:schemeClr>
                </a:solidFill>
                <a:latin typeface="Calibri" panose="020F0502020204030204" pitchFamily="34" charset="0"/>
                <a:cs typeface="Times New Roman" panose="02020603050405020304" pitchFamily="18" charset="0"/>
              </a:rPr>
              <a:t> Sensitive</a:t>
            </a:r>
            <a:endParaRPr lang="sr-Latn-CS" sz="2200" b="1" dirty="0" smtClean="0">
              <a:solidFill>
                <a:schemeClr val="tx1">
                  <a:lumMod val="85000"/>
                  <a:lumOff val="15000"/>
                </a:schemeClr>
              </a:solidFill>
              <a:latin typeface="Calibri" panose="020F0502020204030204" pitchFamily="34" charset="0"/>
              <a:cs typeface="Times New Roman" panose="02020603050405020304" pitchFamily="18" charset="0"/>
            </a:endParaRPr>
          </a:p>
          <a:p>
            <a:pPr eaLnBrk="1" fontAlgn="auto" hangingPunct="1">
              <a:lnSpc>
                <a:spcPct val="90000"/>
              </a:lnSpc>
              <a:buFont typeface="Wingdings" panose="05000000000000000000" pitchFamily="2" charset="2"/>
              <a:buNone/>
              <a:defRPr/>
            </a:pPr>
            <a:r>
              <a:rPr lang="sr-Latn-CS" sz="2200" dirty="0" smtClean="0">
                <a:solidFill>
                  <a:schemeClr val="tx1">
                    <a:lumMod val="85000"/>
                    <a:lumOff val="15000"/>
                  </a:schemeClr>
                </a:solidFill>
                <a:latin typeface="Calibri" panose="020F0502020204030204" pitchFamily="34" charset="0"/>
                <a:cs typeface="Times New Roman" panose="02020603050405020304" pitchFamily="18" charset="0"/>
              </a:rPr>
              <a:t>       - paresthesias</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Rot="1" noChangeArrowheads="1"/>
          </p:cNvSpPr>
          <p:nvPr>
            <p:ph type="title"/>
          </p:nvPr>
        </p:nvSpPr>
        <p:spPr>
          <a:xfrm>
            <a:off x="179388" y="1484784"/>
            <a:ext cx="8385175" cy="880591"/>
          </a:xfrm>
        </p:spPr>
        <p:txBody>
          <a:bodyPr/>
          <a:lstStyle/>
          <a:p>
            <a:pPr eaLnBrk="1" hangingPunct="1"/>
            <a:r>
              <a:rPr lang="en-US" altLang="en-US" dirty="0">
                <a:ln>
                  <a:noFill/>
                </a:ln>
                <a:solidFill>
                  <a:srgbClr val="FF0000"/>
                </a:solidFill>
                <a:latin typeface="Comic Sans MS" panose="030F0702030302020204" pitchFamily="66" charset="0"/>
              </a:rPr>
              <a:t>Migraine with </a:t>
            </a:r>
            <a:r>
              <a:rPr lang="en-US" altLang="en-US" dirty="0" smtClean="0">
                <a:ln>
                  <a:noFill/>
                </a:ln>
                <a:solidFill>
                  <a:srgbClr val="FF0000"/>
                </a:solidFill>
                <a:latin typeface="Comic Sans MS" panose="030F0702030302020204" pitchFamily="66" charset="0"/>
              </a:rPr>
              <a:t>aura</a:t>
            </a:r>
            <a:endParaRPr lang="en-US" altLang="en-US" dirty="0" smtClean="0">
              <a:ln>
                <a:noFill/>
              </a:ln>
              <a:latin typeface="Comic Sans MS" panose="030F0702030302020204" pitchFamily="66" charset="0"/>
            </a:endParaRPr>
          </a:p>
        </p:txBody>
      </p:sp>
      <p:sp>
        <p:nvSpPr>
          <p:cNvPr id="34819" name="Rectangle 3"/>
          <p:cNvSpPr>
            <a:spLocks noGrp="1" noRot="1" noChangeArrowheads="1"/>
          </p:cNvSpPr>
          <p:nvPr>
            <p:ph idx="1"/>
          </p:nvPr>
        </p:nvSpPr>
        <p:spPr>
          <a:xfrm>
            <a:off x="827088" y="2781300"/>
            <a:ext cx="7489825" cy="3455988"/>
          </a:xfrm>
        </p:spPr>
        <p:txBody>
          <a:bodyPr rtlCol="0">
            <a:normAutofit/>
          </a:bodyPr>
          <a:lstStyle/>
          <a:p>
            <a:pPr eaLnBrk="1" fontAlgn="auto" hangingPunct="1">
              <a:lnSpc>
                <a:spcPct val="90000"/>
              </a:lnSpc>
              <a:buFont typeface="Arial"/>
              <a:buChar char="•"/>
              <a:defRPr/>
            </a:pPr>
            <a:r>
              <a:rPr lang="en-US" sz="2200" b="1" dirty="0" smtClean="0">
                <a:solidFill>
                  <a:schemeClr val="tx1">
                    <a:lumMod val="85000"/>
                    <a:lumOff val="15000"/>
                  </a:schemeClr>
                </a:solidFill>
                <a:latin typeface="Calibri" panose="020F0502020204030204" pitchFamily="34" charset="0"/>
                <a:cs typeface="Times New Roman" panose="02020603050405020304" pitchFamily="18" charset="0"/>
              </a:rPr>
              <a:t>Motor</a:t>
            </a:r>
            <a:endParaRPr lang="sr-Latn-CS" sz="2200" b="1" dirty="0" smtClean="0">
              <a:solidFill>
                <a:schemeClr val="tx1">
                  <a:lumMod val="85000"/>
                  <a:lumOff val="15000"/>
                </a:schemeClr>
              </a:solidFill>
              <a:latin typeface="Calibri" panose="020F0502020204030204" pitchFamily="34" charset="0"/>
              <a:cs typeface="Times New Roman" panose="02020603050405020304" pitchFamily="18" charset="0"/>
            </a:endParaRPr>
          </a:p>
          <a:p>
            <a:pPr eaLnBrk="1" fontAlgn="auto" hangingPunct="1">
              <a:lnSpc>
                <a:spcPct val="90000"/>
              </a:lnSpc>
              <a:buFont typeface="Wingdings" panose="05000000000000000000" pitchFamily="2" charset="2"/>
              <a:buNone/>
              <a:defRPr/>
            </a:pPr>
            <a:r>
              <a:rPr lang="sr-Latn-CS" sz="2200" dirty="0" smtClean="0">
                <a:solidFill>
                  <a:schemeClr val="tx1">
                    <a:lumMod val="85000"/>
                    <a:lumOff val="15000"/>
                  </a:schemeClr>
                </a:solidFill>
                <a:latin typeface="Calibri" panose="020F0502020204030204" pitchFamily="34" charset="0"/>
                <a:cs typeface="Times New Roman" panose="02020603050405020304" pitchFamily="18" charset="0"/>
              </a:rPr>
              <a:t>    - </a:t>
            </a: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hemiplegic migraine</a:t>
            </a:r>
            <a:r>
              <a:rPr lang="sr-Latn-CS" sz="22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genetic disorder</a:t>
            </a:r>
            <a:r>
              <a:rPr lang="sr-Latn-CS" sz="2200" dirty="0" smtClean="0">
                <a:solidFill>
                  <a:schemeClr val="tx1">
                    <a:lumMod val="85000"/>
                    <a:lumOff val="15000"/>
                  </a:schemeClr>
                </a:solidFill>
                <a:latin typeface="Calibri" panose="020F0502020204030204" pitchFamily="34" charset="0"/>
                <a:cs typeface="Times New Roman" panose="02020603050405020304" pitchFamily="18" charset="0"/>
              </a:rPr>
              <a:t>)</a:t>
            </a:r>
          </a:p>
          <a:p>
            <a:pPr eaLnBrk="1" fontAlgn="auto" hangingPunct="1">
              <a:lnSpc>
                <a:spcPct val="90000"/>
              </a:lnSpc>
              <a:buFont typeface="Arial"/>
              <a:buChar char="•"/>
              <a:defRPr/>
            </a:pPr>
            <a:r>
              <a:rPr lang="en-US" sz="2200" b="1" dirty="0">
                <a:solidFill>
                  <a:schemeClr val="tx1">
                    <a:lumMod val="85000"/>
                    <a:lumOff val="15000"/>
                  </a:schemeClr>
                </a:solidFill>
                <a:latin typeface="Calibri" panose="020F0502020204030204" pitchFamily="34" charset="0"/>
                <a:cs typeface="Times New Roman" panose="02020603050405020304" pitchFamily="18" charset="0"/>
              </a:rPr>
              <a:t>S</a:t>
            </a:r>
            <a:r>
              <a:rPr lang="en-US" sz="2200" b="1" dirty="0" smtClean="0">
                <a:solidFill>
                  <a:schemeClr val="tx1">
                    <a:lumMod val="85000"/>
                    <a:lumOff val="15000"/>
                  </a:schemeClr>
                </a:solidFill>
                <a:latin typeface="Calibri" panose="020F0502020204030204" pitchFamily="34" charset="0"/>
                <a:cs typeface="Times New Roman" panose="02020603050405020304" pitchFamily="18" charset="0"/>
              </a:rPr>
              <a:t>peech disorders</a:t>
            </a:r>
          </a:p>
          <a:p>
            <a:pPr eaLnBrk="1" fontAlgn="auto" hangingPunct="1">
              <a:lnSpc>
                <a:spcPct val="90000"/>
              </a:lnSpc>
              <a:buFont typeface="Arial"/>
              <a:buChar char="•"/>
              <a:defRPr/>
            </a:pPr>
            <a:r>
              <a:rPr lang="en-US" sz="2200" b="1" dirty="0">
                <a:solidFill>
                  <a:schemeClr val="tx1">
                    <a:lumMod val="85000"/>
                    <a:lumOff val="15000"/>
                  </a:schemeClr>
                </a:solidFill>
                <a:latin typeface="Calibri" panose="020F0502020204030204" pitchFamily="34" charset="0"/>
                <a:cs typeface="Times New Roman" panose="02020603050405020304" pitchFamily="18" charset="0"/>
              </a:rPr>
              <a:t>Brain stem </a:t>
            </a:r>
            <a:r>
              <a:rPr lang="en-US" sz="2200" b="1" dirty="0" smtClean="0">
                <a:solidFill>
                  <a:schemeClr val="tx1">
                    <a:lumMod val="85000"/>
                    <a:lumOff val="15000"/>
                  </a:schemeClr>
                </a:solidFill>
                <a:latin typeface="Calibri" panose="020F0502020204030204" pitchFamily="34" charset="0"/>
                <a:cs typeface="Times New Roman" panose="02020603050405020304" pitchFamily="18" charset="0"/>
              </a:rPr>
              <a:t>disorders</a:t>
            </a:r>
          </a:p>
          <a:p>
            <a:pPr marL="0" indent="0" eaLnBrk="1" fontAlgn="auto" hangingPunct="1">
              <a:lnSpc>
                <a:spcPct val="90000"/>
              </a:lnSpc>
              <a:buNone/>
              <a:defRPr/>
            </a:pPr>
            <a:r>
              <a:rPr lang="en-US" sz="2200" b="1" dirty="0">
                <a:solidFill>
                  <a:schemeClr val="tx1">
                    <a:lumMod val="85000"/>
                    <a:lumOff val="15000"/>
                  </a:schemeClr>
                </a:solidFill>
                <a:latin typeface="Calibri" panose="020F0502020204030204" pitchFamily="34" charset="0"/>
                <a:cs typeface="Times New Roman" panose="02020603050405020304" pitchFamily="18" charset="0"/>
              </a:rPr>
              <a:t> </a:t>
            </a:r>
            <a:r>
              <a:rPr lang="en-US" sz="2200" b="1"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sr-Latn-CS" sz="2200" dirty="0" smtClean="0">
                <a:solidFill>
                  <a:schemeClr val="tx1">
                    <a:lumMod val="85000"/>
                    <a:lumOff val="15000"/>
                  </a:schemeClr>
                </a:solidFill>
                <a:latin typeface="Calibri" panose="020F0502020204030204" pitchFamily="34" charset="0"/>
                <a:cs typeface="Times New Roman" panose="02020603050405020304" pitchFamily="18" charset="0"/>
              </a:rPr>
              <a:t>  - </a:t>
            </a: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basilar migraine</a:t>
            </a:r>
            <a:r>
              <a:rPr lang="sr-Latn-CS" sz="2200" dirty="0">
                <a:solidFill>
                  <a:schemeClr val="tx1">
                    <a:lumMod val="85000"/>
                    <a:lumOff val="15000"/>
                  </a:schemeClr>
                </a:solidFill>
                <a:latin typeface="Calibri" panose="020F0502020204030204" pitchFamily="34" charset="0"/>
                <a:cs typeface="Times New Roman" panose="02020603050405020304" pitchFamily="18" charset="0"/>
              </a:rPr>
              <a:t> (dysarthria, vertigo, tinnitus, </a:t>
            </a:r>
            <a:r>
              <a:rPr lang="sr-Latn-CS" sz="2200" dirty="0" smtClean="0">
                <a:solidFill>
                  <a:schemeClr val="tx1">
                    <a:lumMod val="85000"/>
                    <a:lumOff val="15000"/>
                  </a:schemeClr>
                </a:solidFill>
                <a:latin typeface="Calibri" panose="020F0502020204030204" pitchFamily="34" charset="0"/>
                <a:cs typeface="Times New Roman" panose="02020603050405020304" pitchFamily="18" charset="0"/>
              </a:rPr>
              <a:t>hypoacusis</a:t>
            </a:r>
            <a:r>
              <a:rPr lang="sr-Latn-CS" sz="2200" dirty="0">
                <a:solidFill>
                  <a:schemeClr val="tx1">
                    <a:lumMod val="85000"/>
                    <a:lumOff val="15000"/>
                  </a:schemeClr>
                </a:solidFill>
                <a:latin typeface="Calibri" panose="020F0502020204030204" pitchFamily="34" charset="0"/>
                <a:cs typeface="Times New Roman" panose="02020603050405020304" pitchFamily="18" charset="0"/>
              </a:rPr>
              <a:t>, </a:t>
            </a:r>
            <a:endParaRPr lang="en-US" sz="2200" dirty="0" smtClean="0">
              <a:solidFill>
                <a:schemeClr val="tx1">
                  <a:lumMod val="85000"/>
                  <a:lumOff val="15000"/>
                </a:schemeClr>
              </a:solidFill>
              <a:latin typeface="Calibri" panose="020F0502020204030204" pitchFamily="34" charset="0"/>
              <a:cs typeface="Times New Roman" panose="02020603050405020304" pitchFamily="18" charset="0"/>
            </a:endParaRPr>
          </a:p>
          <a:p>
            <a:pPr marL="0" indent="0" eaLnBrk="1" fontAlgn="auto" hangingPunct="1">
              <a:lnSpc>
                <a:spcPct val="90000"/>
              </a:lnSpc>
              <a:buNone/>
              <a:defRPr/>
            </a:pPr>
            <a:r>
              <a:rPr lang="en-US" sz="2200" dirty="0">
                <a:solidFill>
                  <a:schemeClr val="tx1">
                    <a:lumMod val="85000"/>
                    <a:lumOff val="15000"/>
                  </a:schemeClr>
                </a:solidFill>
                <a:latin typeface="Calibri" panose="020F0502020204030204" pitchFamily="34" charset="0"/>
                <a:cs typeface="Times New Roman" panose="02020603050405020304" pitchFamily="18" charset="0"/>
              </a:rPr>
              <a:t> </a:t>
            </a: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sr-Latn-CS" sz="2200" dirty="0" smtClean="0">
                <a:solidFill>
                  <a:schemeClr val="tx1">
                    <a:lumMod val="85000"/>
                    <a:lumOff val="15000"/>
                  </a:schemeClr>
                </a:solidFill>
                <a:latin typeface="Calibri" panose="020F0502020204030204" pitchFamily="34" charset="0"/>
                <a:cs typeface="Times New Roman" panose="02020603050405020304" pitchFamily="18" charset="0"/>
              </a:rPr>
              <a:t>diplopia</a:t>
            </a:r>
            <a:r>
              <a:rPr lang="sr-Latn-CS" sz="2200" dirty="0">
                <a:solidFill>
                  <a:schemeClr val="tx1">
                    <a:lumMod val="85000"/>
                    <a:lumOff val="15000"/>
                  </a:schemeClr>
                </a:solidFill>
                <a:latin typeface="Calibri" panose="020F0502020204030204" pitchFamily="34" charset="0"/>
                <a:cs typeface="Times New Roman" panose="02020603050405020304" pitchFamily="18" charset="0"/>
              </a:rPr>
              <a:t>, ataxia, decreased level of consciousness,      </a:t>
            </a:r>
            <a:endParaRPr lang="en-US" sz="2200" dirty="0" smtClean="0">
              <a:solidFill>
                <a:schemeClr val="tx1">
                  <a:lumMod val="85000"/>
                  <a:lumOff val="15000"/>
                </a:schemeClr>
              </a:solidFill>
              <a:latin typeface="Calibri" panose="020F0502020204030204" pitchFamily="34" charset="0"/>
              <a:cs typeface="Times New Roman" panose="02020603050405020304" pitchFamily="18" charset="0"/>
            </a:endParaRPr>
          </a:p>
          <a:p>
            <a:pPr marL="0" indent="0" eaLnBrk="1" fontAlgn="auto" hangingPunct="1">
              <a:lnSpc>
                <a:spcPct val="90000"/>
              </a:lnSpc>
              <a:buNone/>
              <a:defRPr/>
            </a:pPr>
            <a:r>
              <a:rPr lang="en-US" sz="2200" dirty="0">
                <a:solidFill>
                  <a:schemeClr val="tx1">
                    <a:lumMod val="85000"/>
                    <a:lumOff val="15000"/>
                  </a:schemeClr>
                </a:solidFill>
                <a:latin typeface="Calibri" panose="020F0502020204030204" pitchFamily="34" charset="0"/>
                <a:cs typeface="Times New Roman" panose="02020603050405020304" pitchFamily="18" charset="0"/>
              </a:rPr>
              <a:t> </a:t>
            </a: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sr-Latn-CS" sz="2200" dirty="0" smtClean="0">
                <a:solidFill>
                  <a:schemeClr val="tx1">
                    <a:lumMod val="85000"/>
                    <a:lumOff val="15000"/>
                  </a:schemeClr>
                </a:solidFill>
                <a:latin typeface="Calibri" panose="020F0502020204030204" pitchFamily="34" charset="0"/>
                <a:cs typeface="Times New Roman" panose="02020603050405020304" pitchFamily="18" charset="0"/>
              </a:rPr>
              <a:t>bilateral </a:t>
            </a:r>
            <a:r>
              <a:rPr lang="sr-Latn-CS" sz="2200" dirty="0">
                <a:solidFill>
                  <a:schemeClr val="tx1">
                    <a:lumMod val="85000"/>
                    <a:lumOff val="15000"/>
                  </a:schemeClr>
                </a:solidFill>
                <a:latin typeface="Calibri" panose="020F0502020204030204" pitchFamily="34" charset="0"/>
                <a:cs typeface="Times New Roman" panose="02020603050405020304" pitchFamily="18" charset="0"/>
              </a:rPr>
              <a:t>paresthesias, visual </a:t>
            </a:r>
            <a:r>
              <a:rPr lang="sr-Latn-CS" sz="2200" dirty="0" smtClean="0">
                <a:solidFill>
                  <a:schemeClr val="tx1">
                    <a:lumMod val="85000"/>
                    <a:lumOff val="15000"/>
                  </a:schemeClr>
                </a:solidFill>
                <a:latin typeface="Calibri" panose="020F0502020204030204" pitchFamily="34" charset="0"/>
                <a:cs typeface="Times New Roman" panose="02020603050405020304" pitchFamily="18" charset="0"/>
              </a:rPr>
              <a:t>symptoms</a:t>
            </a:r>
            <a:r>
              <a:rPr lang="sr-Cyrl-CS" sz="2200" dirty="0" smtClean="0">
                <a:solidFill>
                  <a:schemeClr val="tx1">
                    <a:lumMod val="85000"/>
                    <a:lumOff val="15000"/>
                  </a:schemeClr>
                </a:solidFill>
                <a:latin typeface="Calibri" panose="020F0502020204030204" pitchFamily="34" charset="0"/>
                <a:cs typeface="Times New Roman" panose="02020603050405020304" pitchFamily="18" charset="0"/>
              </a:rPr>
              <a:t>)</a:t>
            </a:r>
            <a:endParaRPr lang="en-US" sz="2200" dirty="0" smtClean="0">
              <a:solidFill>
                <a:schemeClr val="tx1">
                  <a:lumMod val="85000"/>
                  <a:lumOff val="15000"/>
                </a:schemeClr>
              </a:solidFill>
              <a:latin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rrowheads="1"/>
          </p:cNvSpPr>
          <p:nvPr>
            <p:ph type="title"/>
          </p:nvPr>
        </p:nvSpPr>
        <p:spPr>
          <a:xfrm>
            <a:off x="323850" y="1341438"/>
            <a:ext cx="8385175" cy="647700"/>
          </a:xfrm>
        </p:spPr>
        <p:txBody>
          <a:bodyPr rtlCol="0">
            <a:normAutofit fontScale="90000"/>
          </a:bodyPr>
          <a:lstStyle/>
          <a:p>
            <a:pPr eaLnBrk="1" fontAlgn="auto" hangingPunct="1">
              <a:spcAft>
                <a:spcPts val="0"/>
              </a:spcAft>
              <a:defRPr/>
            </a:pPr>
            <a:r>
              <a:rPr lang="en-US" dirty="0">
                <a:solidFill>
                  <a:srgbClr val="FF0000"/>
                </a:solidFill>
                <a:latin typeface="Comic Sans MS" pitchFamily="66" charset="0"/>
              </a:rPr>
              <a:t>Migraine complications</a:t>
            </a:r>
            <a:endParaRPr lang="en-US" dirty="0" smtClean="0">
              <a:solidFill>
                <a:srgbClr val="FF0000"/>
              </a:solidFill>
              <a:latin typeface="Comic Sans MS" pitchFamily="66" charset="0"/>
            </a:endParaRPr>
          </a:p>
        </p:txBody>
      </p:sp>
      <p:sp>
        <p:nvSpPr>
          <p:cNvPr id="35843" name="Rectangle 3"/>
          <p:cNvSpPr>
            <a:spLocks noGrp="1" noRot="1" noChangeArrowheads="1"/>
          </p:cNvSpPr>
          <p:nvPr>
            <p:ph idx="1"/>
          </p:nvPr>
        </p:nvSpPr>
        <p:spPr>
          <a:xfrm>
            <a:off x="727075" y="1989138"/>
            <a:ext cx="8243888" cy="4320182"/>
          </a:xfrm>
        </p:spPr>
        <p:txBody>
          <a:bodyPr rtlCol="0">
            <a:noAutofit/>
          </a:bodyPr>
          <a:lstStyle/>
          <a:p>
            <a:pPr eaLnBrk="1" fontAlgn="auto" hangingPunct="1">
              <a:lnSpc>
                <a:spcPct val="90000"/>
              </a:lnSpc>
              <a:buFont typeface="Arial"/>
              <a:buChar char="•"/>
              <a:defRPr/>
            </a:pPr>
            <a:endParaRPr lang="sr-Cyrl-CS" sz="2200" dirty="0" smtClean="0">
              <a:solidFill>
                <a:schemeClr val="tx1">
                  <a:lumMod val="85000"/>
                  <a:lumOff val="15000"/>
                </a:schemeClr>
              </a:solidFill>
              <a:latin typeface="Calibri" panose="020F0502020204030204" pitchFamily="34" charset="0"/>
            </a:endParaRPr>
          </a:p>
          <a:p>
            <a:pPr eaLnBrk="1" fontAlgn="auto" hangingPunct="1">
              <a:lnSpc>
                <a:spcPct val="90000"/>
              </a:lnSpc>
              <a:buFont typeface="Arial"/>
              <a:buChar char="•"/>
              <a:defRPr/>
            </a:pPr>
            <a:r>
              <a:rPr lang="en-US" sz="2000" b="1" dirty="0" smtClean="0">
                <a:solidFill>
                  <a:srgbClr val="FF0000"/>
                </a:solidFill>
                <a:latin typeface="Calibri" panose="020F0502020204030204" pitchFamily="34" charset="0"/>
                <a:cs typeface="Times New Roman" panose="02020603050405020304" pitchFamily="18" charset="0"/>
              </a:rPr>
              <a:t>Chronic migraine</a:t>
            </a:r>
          </a:p>
          <a:p>
            <a:pPr marL="0" indent="0" eaLnBrk="1" fontAlgn="auto" hangingPunct="1">
              <a:lnSpc>
                <a:spcPct val="90000"/>
              </a:lnSpc>
              <a:buNone/>
              <a:defRPr/>
            </a:pPr>
            <a:r>
              <a:rPr lang="sr-Latn-CS" sz="20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en-US" sz="2000" dirty="0">
                <a:solidFill>
                  <a:schemeClr val="tx1">
                    <a:lumMod val="85000"/>
                    <a:lumOff val="15000"/>
                  </a:schemeClr>
                </a:solidFill>
                <a:latin typeface="Calibri" panose="020F0502020204030204" pitchFamily="34" charset="0"/>
                <a:cs typeface="Times New Roman" panose="02020603050405020304" pitchFamily="18" charset="0"/>
              </a:rPr>
              <a:t>- 15 or more days per month in a period longer than 3 months    </a:t>
            </a:r>
            <a:endParaRPr lang="en-US" sz="2000" dirty="0" smtClean="0">
              <a:solidFill>
                <a:schemeClr val="tx1">
                  <a:lumMod val="85000"/>
                  <a:lumOff val="15000"/>
                </a:schemeClr>
              </a:solidFill>
              <a:latin typeface="Calibri" panose="020F0502020204030204" pitchFamily="34" charset="0"/>
              <a:cs typeface="Times New Roman" panose="02020603050405020304" pitchFamily="18" charset="0"/>
            </a:endParaRPr>
          </a:p>
          <a:p>
            <a:pPr marL="0" indent="0" eaLnBrk="1" fontAlgn="auto" hangingPunct="1">
              <a:lnSpc>
                <a:spcPct val="90000"/>
              </a:lnSpc>
              <a:buNone/>
              <a:defRPr/>
            </a:pPr>
            <a:r>
              <a:rPr lang="en-US" sz="2000" dirty="0">
                <a:solidFill>
                  <a:schemeClr val="tx1">
                    <a:lumMod val="85000"/>
                    <a:lumOff val="15000"/>
                  </a:schemeClr>
                </a:solidFill>
                <a:latin typeface="Calibri" panose="020F0502020204030204" pitchFamily="34" charset="0"/>
                <a:cs typeface="Times New Roman" panose="02020603050405020304" pitchFamily="18" charset="0"/>
              </a:rPr>
              <a:t> </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en-US" sz="2000" dirty="0">
                <a:solidFill>
                  <a:schemeClr val="tx1">
                    <a:lumMod val="85000"/>
                    <a:lumOff val="15000"/>
                  </a:schemeClr>
                </a:solidFill>
                <a:latin typeface="Calibri" panose="020F0502020204030204" pitchFamily="34" charset="0"/>
                <a:cs typeface="Times New Roman" panose="02020603050405020304" pitchFamily="18" charset="0"/>
              </a:rPr>
              <a:t>- headache attacks last longer than 3 hours      </a:t>
            </a:r>
            <a:endParaRPr lang="en-US" sz="2000" dirty="0" smtClean="0">
              <a:solidFill>
                <a:schemeClr val="tx1">
                  <a:lumMod val="85000"/>
                  <a:lumOff val="15000"/>
                </a:schemeClr>
              </a:solidFill>
              <a:latin typeface="Calibri" panose="020F0502020204030204" pitchFamily="34" charset="0"/>
              <a:cs typeface="Times New Roman" panose="02020603050405020304" pitchFamily="18" charset="0"/>
            </a:endParaRPr>
          </a:p>
          <a:p>
            <a:pPr marL="0" indent="0" eaLnBrk="1" fontAlgn="auto" hangingPunct="1">
              <a:lnSpc>
                <a:spcPct val="90000"/>
              </a:lnSpc>
              <a:buNone/>
              <a:defRPr/>
            </a:pPr>
            <a:r>
              <a:rPr lang="en-US" sz="2000" dirty="0">
                <a:solidFill>
                  <a:schemeClr val="tx1">
                    <a:lumMod val="85000"/>
                    <a:lumOff val="15000"/>
                  </a:schemeClr>
                </a:solidFill>
                <a:latin typeface="Calibri" panose="020F0502020204030204" pitchFamily="34" charset="0"/>
                <a:cs typeface="Times New Roman" panose="02020603050405020304" pitchFamily="18" charset="0"/>
              </a:rPr>
              <a:t> </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    - </a:t>
            </a:r>
            <a:r>
              <a:rPr lang="en-US" sz="2000" dirty="0">
                <a:solidFill>
                  <a:schemeClr val="tx1">
                    <a:lumMod val="85000"/>
                    <a:lumOff val="15000"/>
                  </a:schemeClr>
                </a:solidFill>
                <a:latin typeface="Calibri" panose="020F0502020204030204" pitchFamily="34" charset="0"/>
                <a:cs typeface="Times New Roman" panose="02020603050405020304" pitchFamily="18" charset="0"/>
              </a:rPr>
              <a:t>transformed or evolutionary migraine     </a:t>
            </a:r>
            <a:endParaRPr lang="en-US" sz="2000" dirty="0" smtClean="0">
              <a:solidFill>
                <a:schemeClr val="tx1">
                  <a:lumMod val="85000"/>
                  <a:lumOff val="15000"/>
                </a:schemeClr>
              </a:solidFill>
              <a:latin typeface="Calibri" panose="020F0502020204030204" pitchFamily="34" charset="0"/>
              <a:cs typeface="Times New Roman" panose="02020603050405020304" pitchFamily="18" charset="0"/>
            </a:endParaRPr>
          </a:p>
          <a:p>
            <a:pPr marL="0" indent="0" eaLnBrk="1" fontAlgn="auto" hangingPunct="1">
              <a:lnSpc>
                <a:spcPct val="90000"/>
              </a:lnSpc>
              <a:buNone/>
              <a:defRPr/>
            </a:pPr>
            <a:r>
              <a:rPr lang="en-US" sz="2000" dirty="0">
                <a:solidFill>
                  <a:schemeClr val="tx1">
                    <a:lumMod val="85000"/>
                    <a:lumOff val="15000"/>
                  </a:schemeClr>
                </a:solidFill>
                <a:latin typeface="Calibri" panose="020F0502020204030204" pitchFamily="34" charset="0"/>
                <a:cs typeface="Times New Roman" panose="02020603050405020304" pitchFamily="18" charset="0"/>
              </a:rPr>
              <a:t> </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en-US" sz="2000" dirty="0">
                <a:solidFill>
                  <a:schemeClr val="tx1">
                    <a:lumMod val="85000"/>
                    <a:lumOff val="15000"/>
                  </a:schemeClr>
                </a:solidFill>
                <a:latin typeface="Calibri" panose="020F0502020204030204" pitchFamily="34" charset="0"/>
                <a:cs typeface="Times New Roman" panose="02020603050405020304" pitchFamily="18" charset="0"/>
              </a:rPr>
              <a:t>- during 4-10 years, </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a headache becomes frequent and the </a:t>
            </a:r>
            <a:r>
              <a:rPr lang="en-US" sz="2000" dirty="0">
                <a:solidFill>
                  <a:schemeClr val="tx1">
                    <a:lumMod val="85000"/>
                    <a:lumOff val="15000"/>
                  </a:schemeClr>
                </a:solidFill>
                <a:latin typeface="Calibri" panose="020F0502020204030204" pitchFamily="34" charset="0"/>
                <a:cs typeface="Times New Roman" panose="02020603050405020304" pitchFamily="18" charset="0"/>
              </a:rPr>
              <a:t>intensity </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of</a:t>
            </a:r>
          </a:p>
          <a:p>
            <a:pPr marL="0" indent="0" eaLnBrk="1" fontAlgn="auto" hangingPunct="1">
              <a:lnSpc>
                <a:spcPct val="90000"/>
              </a:lnSpc>
              <a:buNone/>
              <a:defRPr/>
            </a:pPr>
            <a:r>
              <a:rPr lang="en-US" sz="2000" dirty="0">
                <a:solidFill>
                  <a:schemeClr val="tx1">
                    <a:lumMod val="85000"/>
                    <a:lumOff val="15000"/>
                  </a:schemeClr>
                </a:solidFill>
                <a:latin typeface="Calibri" panose="020F0502020204030204" pitchFamily="34" charset="0"/>
                <a:cs typeface="Times New Roman" panose="02020603050405020304" pitchFamily="18" charset="0"/>
              </a:rPr>
              <a:t> </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      pain is smaller</a:t>
            </a:r>
          </a:p>
          <a:p>
            <a:pPr marL="0" indent="0" eaLnBrk="1" fontAlgn="auto" hangingPunct="1">
              <a:lnSpc>
                <a:spcPct val="90000"/>
              </a:lnSpc>
              <a:buNone/>
              <a:defRPr/>
            </a:pP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     - </a:t>
            </a:r>
            <a:r>
              <a:rPr lang="en-US" sz="2000" dirty="0">
                <a:solidFill>
                  <a:schemeClr val="tx1">
                    <a:lumMod val="85000"/>
                    <a:lumOff val="15000"/>
                  </a:schemeClr>
                </a:solidFill>
                <a:latin typeface="Calibri" panose="020F0502020204030204" pitchFamily="34" charset="0"/>
                <a:cs typeface="Times New Roman" panose="02020603050405020304" pitchFamily="18" charset="0"/>
              </a:rPr>
              <a:t>90% are women with ordinary migraine since adolescence     </a:t>
            </a:r>
            <a:endParaRPr lang="en-US" sz="2000" dirty="0" smtClean="0">
              <a:solidFill>
                <a:schemeClr val="tx1">
                  <a:lumMod val="85000"/>
                  <a:lumOff val="15000"/>
                </a:schemeClr>
              </a:solidFill>
              <a:latin typeface="Calibri" panose="020F0502020204030204" pitchFamily="34" charset="0"/>
              <a:cs typeface="Times New Roman" panose="02020603050405020304" pitchFamily="18" charset="0"/>
            </a:endParaRPr>
          </a:p>
          <a:p>
            <a:pPr marL="0" indent="0" eaLnBrk="1" fontAlgn="auto" hangingPunct="1">
              <a:lnSpc>
                <a:spcPct val="90000"/>
              </a:lnSpc>
              <a:buNone/>
              <a:defRPr/>
            </a:pPr>
            <a:r>
              <a:rPr lang="en-US" sz="2000" dirty="0">
                <a:solidFill>
                  <a:schemeClr val="tx1">
                    <a:lumMod val="85000"/>
                    <a:lumOff val="15000"/>
                  </a:schemeClr>
                </a:solidFill>
                <a:latin typeface="Calibri" panose="020F0502020204030204" pitchFamily="34" charset="0"/>
                <a:cs typeface="Times New Roman" panose="02020603050405020304" pitchFamily="18" charset="0"/>
              </a:rPr>
              <a:t> </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en-US" sz="2000" dirty="0">
                <a:solidFill>
                  <a:schemeClr val="tx1">
                    <a:lumMod val="85000"/>
                    <a:lumOff val="15000"/>
                  </a:schemeClr>
                </a:solidFill>
                <a:latin typeface="Calibri" panose="020F0502020204030204" pitchFamily="34" charset="0"/>
                <a:cs typeface="Times New Roman" panose="02020603050405020304" pitchFamily="18" charset="0"/>
              </a:rPr>
              <a:t>- 80% are depressed and abuse therapy    </a:t>
            </a:r>
            <a:endParaRPr lang="en-US" sz="2000" dirty="0" smtClean="0">
              <a:solidFill>
                <a:schemeClr val="tx1">
                  <a:lumMod val="85000"/>
                  <a:lumOff val="15000"/>
                </a:schemeClr>
              </a:solidFill>
              <a:latin typeface="Calibri" panose="020F0502020204030204" pitchFamily="34" charset="0"/>
              <a:cs typeface="Times New Roman" panose="02020603050405020304" pitchFamily="18" charset="0"/>
            </a:endParaRPr>
          </a:p>
          <a:p>
            <a:pPr marL="0" indent="0" eaLnBrk="1" fontAlgn="auto" hangingPunct="1">
              <a:lnSpc>
                <a:spcPct val="90000"/>
              </a:lnSpc>
              <a:buNone/>
              <a:defRPr/>
            </a:pPr>
            <a:r>
              <a:rPr lang="en-US" sz="2000" dirty="0">
                <a:solidFill>
                  <a:schemeClr val="tx1">
                    <a:lumMod val="85000"/>
                    <a:lumOff val="15000"/>
                  </a:schemeClr>
                </a:solidFill>
                <a:latin typeface="Calibri" panose="020F0502020204030204" pitchFamily="34" charset="0"/>
                <a:cs typeface="Times New Roman" panose="02020603050405020304" pitchFamily="18" charset="0"/>
              </a:rPr>
              <a:t> </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en-US" sz="2000" dirty="0">
                <a:solidFill>
                  <a:schemeClr val="tx1">
                    <a:lumMod val="85000"/>
                    <a:lumOff val="15000"/>
                  </a:schemeClr>
                </a:solidFill>
                <a:latin typeface="Calibri" panose="020F0502020204030204" pitchFamily="34" charset="0"/>
                <a:cs typeface="Times New Roman" panose="02020603050405020304" pitchFamily="18" charset="0"/>
              </a:rPr>
              <a:t>- are treated with prophylactic therapy</a:t>
            </a:r>
            <a:endParaRPr lang="sr-Latn-CS" sz="2000" dirty="0" smtClean="0">
              <a:solidFill>
                <a:schemeClr val="tx1">
                  <a:lumMod val="85000"/>
                  <a:lumOff val="15000"/>
                </a:schemeClr>
              </a:solidFill>
              <a:latin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Title 1"/>
          <p:cNvSpPr>
            <a:spLocks noGrp="1"/>
          </p:cNvSpPr>
          <p:nvPr>
            <p:ph type="title"/>
          </p:nvPr>
        </p:nvSpPr>
        <p:spPr>
          <a:xfrm>
            <a:off x="1042988" y="1196975"/>
            <a:ext cx="6799262" cy="1303338"/>
          </a:xfrm>
        </p:spPr>
        <p:txBody>
          <a:bodyPr/>
          <a:lstStyle/>
          <a:p>
            <a:pPr eaLnBrk="1" hangingPunct="1"/>
            <a:r>
              <a:rPr lang="en-US" sz="3600" dirty="0">
                <a:solidFill>
                  <a:srgbClr val="FF0000"/>
                </a:solidFill>
                <a:latin typeface="Comic Sans MS" pitchFamily="66" charset="0"/>
              </a:rPr>
              <a:t>Migraine complications</a:t>
            </a:r>
            <a:endParaRPr lang="en-US" altLang="en-US" dirty="0" smtClean="0">
              <a:ln>
                <a:noFill/>
              </a:ln>
            </a:endParaRPr>
          </a:p>
        </p:txBody>
      </p:sp>
      <p:sp>
        <p:nvSpPr>
          <p:cNvPr id="3" name="Content Placeholder 2"/>
          <p:cNvSpPr>
            <a:spLocks noGrp="1"/>
          </p:cNvSpPr>
          <p:nvPr>
            <p:ph idx="1"/>
          </p:nvPr>
        </p:nvSpPr>
        <p:spPr>
          <a:xfrm>
            <a:off x="731838" y="2492375"/>
            <a:ext cx="7689850" cy="3876675"/>
          </a:xfrm>
        </p:spPr>
        <p:txBody>
          <a:bodyPr rtlCol="0">
            <a:normAutofit/>
          </a:bodyPr>
          <a:lstStyle/>
          <a:p>
            <a:pPr eaLnBrk="1" fontAlgn="auto" hangingPunct="1">
              <a:lnSpc>
                <a:spcPct val="90000"/>
              </a:lnSpc>
              <a:buFont typeface="Arial"/>
              <a:buChar char="•"/>
              <a:defRPr/>
            </a:pPr>
            <a:r>
              <a:rPr lang="en-US" sz="2000" b="1" dirty="0" smtClean="0">
                <a:solidFill>
                  <a:srgbClr val="FF0000"/>
                </a:solidFill>
                <a:latin typeface="Calibri" panose="020F0502020204030204" pitchFamily="34" charset="0"/>
                <a:cs typeface="Times New Roman" panose="02020603050405020304" pitchFamily="18" charset="0"/>
              </a:rPr>
              <a:t>Migraines infarction</a:t>
            </a:r>
          </a:p>
          <a:p>
            <a:pPr marL="0" indent="0" eaLnBrk="1" fontAlgn="auto" hangingPunct="1">
              <a:lnSpc>
                <a:spcPct val="90000"/>
              </a:lnSpc>
              <a:buNone/>
              <a:defRPr/>
            </a:pPr>
            <a:r>
              <a:rPr lang="sr-Latn-CS" sz="2000" dirty="0" smtClean="0">
                <a:solidFill>
                  <a:schemeClr val="tx1">
                    <a:lumMod val="85000"/>
                    <a:lumOff val="15000"/>
                  </a:schemeClr>
                </a:solidFill>
                <a:latin typeface="Calibri" panose="020F0502020204030204" pitchFamily="34" charset="0"/>
                <a:cs typeface="Times New Roman" panose="02020603050405020304" pitchFamily="18" charset="0"/>
              </a:rPr>
              <a:t>     - </a:t>
            </a:r>
            <a:r>
              <a:rPr lang="en-US" sz="2000" dirty="0">
                <a:solidFill>
                  <a:schemeClr val="tx1">
                    <a:lumMod val="85000"/>
                    <a:lumOff val="15000"/>
                  </a:schemeClr>
                </a:solidFill>
                <a:latin typeface="Calibri" panose="020F0502020204030204" pitchFamily="34" charset="0"/>
                <a:cs typeface="Times New Roman" panose="02020603050405020304" pitchFamily="18" charset="0"/>
              </a:rPr>
              <a:t>classic migraine attack with </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aura</a:t>
            </a:r>
            <a:endParaRPr lang="sr-Latn-CS" sz="2000" dirty="0" smtClean="0">
              <a:solidFill>
                <a:schemeClr val="tx1">
                  <a:lumMod val="85000"/>
                  <a:lumOff val="15000"/>
                </a:schemeClr>
              </a:solidFill>
              <a:latin typeface="Calibri" panose="020F0502020204030204" pitchFamily="34" charset="0"/>
              <a:cs typeface="Times New Roman" panose="02020603050405020304" pitchFamily="18" charset="0"/>
            </a:endParaRPr>
          </a:p>
          <a:p>
            <a:pPr eaLnBrk="1" fontAlgn="auto" hangingPunct="1">
              <a:lnSpc>
                <a:spcPct val="90000"/>
              </a:lnSpc>
              <a:buFont typeface="Wingdings" panose="05000000000000000000" pitchFamily="2" charset="2"/>
              <a:buNone/>
              <a:defRPr/>
            </a:pPr>
            <a:r>
              <a:rPr lang="sr-Latn-CS" sz="2000" dirty="0" smtClean="0">
                <a:solidFill>
                  <a:schemeClr val="tx1">
                    <a:lumMod val="85000"/>
                    <a:lumOff val="15000"/>
                  </a:schemeClr>
                </a:solidFill>
                <a:latin typeface="Calibri" panose="020F0502020204030204" pitchFamily="34" charset="0"/>
                <a:cs typeface="Times New Roman" panose="02020603050405020304" pitchFamily="18" charset="0"/>
              </a:rPr>
              <a:t>     - </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one </a:t>
            </a:r>
            <a:r>
              <a:rPr lang="en-US" sz="2000" dirty="0">
                <a:solidFill>
                  <a:schemeClr val="tx1">
                    <a:lumMod val="85000"/>
                    <a:lumOff val="15000"/>
                  </a:schemeClr>
                </a:solidFill>
                <a:latin typeface="Calibri" panose="020F0502020204030204" pitchFamily="34" charset="0"/>
                <a:cs typeface="Times New Roman" panose="02020603050405020304" pitchFamily="18" charset="0"/>
              </a:rPr>
              <a:t>or more aura symptoms last longer than </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60 minutes</a:t>
            </a:r>
            <a:r>
              <a:rPr lang="sr-Cyrl-RS" sz="2000" dirty="0" smtClean="0">
                <a:solidFill>
                  <a:schemeClr val="tx1">
                    <a:lumMod val="85000"/>
                    <a:lumOff val="15000"/>
                  </a:schemeClr>
                </a:solidFill>
                <a:latin typeface="Calibri" panose="020F0502020204030204" pitchFamily="34" charset="0"/>
                <a:cs typeface="Times New Roman" panose="02020603050405020304" pitchFamily="18" charset="0"/>
              </a:rPr>
              <a:t> </a:t>
            </a:r>
            <a:endParaRPr lang="en-US" sz="2000" dirty="0" smtClean="0">
              <a:solidFill>
                <a:schemeClr val="tx1">
                  <a:lumMod val="85000"/>
                  <a:lumOff val="15000"/>
                </a:schemeClr>
              </a:solidFill>
              <a:latin typeface="Calibri" panose="020F0502020204030204" pitchFamily="34" charset="0"/>
              <a:cs typeface="Times New Roman" panose="02020603050405020304" pitchFamily="18" charset="0"/>
            </a:endParaRPr>
          </a:p>
          <a:p>
            <a:pPr eaLnBrk="1" fontAlgn="auto" hangingPunct="1">
              <a:lnSpc>
                <a:spcPct val="90000"/>
              </a:lnSpc>
              <a:buFont typeface="Wingdings" panose="05000000000000000000" pitchFamily="2" charset="2"/>
              <a:buNone/>
              <a:defRPr/>
            </a:pPr>
            <a:r>
              <a:rPr lang="en-US" sz="2000" dirty="0">
                <a:solidFill>
                  <a:schemeClr val="tx1">
                    <a:lumMod val="85000"/>
                    <a:lumOff val="15000"/>
                  </a:schemeClr>
                </a:solidFill>
                <a:latin typeface="Calibri" panose="020F0502020204030204" pitchFamily="34" charset="0"/>
                <a:cs typeface="Times New Roman" panose="02020603050405020304" pitchFamily="18" charset="0"/>
              </a:rPr>
              <a:t> </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sr-Latn-CS" sz="20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en-US" sz="2000" dirty="0">
                <a:solidFill>
                  <a:schemeClr val="tx1">
                    <a:lumMod val="85000"/>
                    <a:lumOff val="15000"/>
                  </a:schemeClr>
                </a:solidFill>
                <a:latin typeface="Calibri" panose="020F0502020204030204" pitchFamily="34" charset="0"/>
                <a:cs typeface="Times New Roman" panose="02020603050405020304" pitchFamily="18" charset="0"/>
              </a:rPr>
              <a:t>ischemic infarction proven by CT, MRI </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(F&lt;45 year</a:t>
            </a:r>
            <a:r>
              <a:rPr lang="sr-Latn-CS" sz="2000" dirty="0" smtClean="0">
                <a:solidFill>
                  <a:schemeClr val="tx1">
                    <a:lumMod val="85000"/>
                    <a:lumOff val="15000"/>
                  </a:schemeClr>
                </a:solidFill>
                <a:latin typeface="Calibri" panose="020F0502020204030204" pitchFamily="34" charset="0"/>
                <a:cs typeface="Times New Roman" panose="02020603050405020304" pitchFamily="18" charset="0"/>
              </a:rPr>
              <a:t>)</a:t>
            </a:r>
            <a:endParaRPr lang="en-US" sz="2000" dirty="0" smtClean="0">
              <a:solidFill>
                <a:schemeClr val="tx1">
                  <a:lumMod val="85000"/>
                  <a:lumOff val="15000"/>
                </a:schemeClr>
              </a:solidFill>
              <a:latin typeface="Calibri" panose="020F0502020204030204" pitchFamily="34" charset="0"/>
              <a:cs typeface="Times New Roman" panose="02020603050405020304" pitchFamily="18" charset="0"/>
            </a:endParaRPr>
          </a:p>
          <a:p>
            <a:pPr eaLnBrk="1" fontAlgn="auto" hangingPunct="1">
              <a:lnSpc>
                <a:spcPct val="90000"/>
              </a:lnSpc>
              <a:buFont typeface="Wingdings" panose="05000000000000000000" pitchFamily="2" charset="2"/>
              <a:buNone/>
              <a:defRPr/>
            </a:pPr>
            <a:endParaRPr lang="sr-Cyrl-RS" sz="2000" dirty="0" smtClean="0">
              <a:solidFill>
                <a:schemeClr val="tx1">
                  <a:lumMod val="85000"/>
                  <a:lumOff val="15000"/>
                </a:schemeClr>
              </a:solidFill>
              <a:latin typeface="Calibri" panose="020F0502020204030204" pitchFamily="34" charset="0"/>
              <a:cs typeface="Times New Roman" panose="02020603050405020304" pitchFamily="18" charset="0"/>
            </a:endParaRPr>
          </a:p>
          <a:p>
            <a:pPr eaLnBrk="1" fontAlgn="auto" hangingPunct="1">
              <a:lnSpc>
                <a:spcPct val="90000"/>
              </a:lnSpc>
              <a:buFont typeface="Arial"/>
              <a:buChar char="•"/>
              <a:defRPr/>
            </a:pPr>
            <a:r>
              <a:rPr lang="en-US" sz="2000" b="1" dirty="0" smtClean="0">
                <a:solidFill>
                  <a:srgbClr val="FF0000"/>
                </a:solidFill>
                <a:latin typeface="Calibri" panose="020F0502020204030204" pitchFamily="34" charset="0"/>
                <a:cs typeface="Times New Roman" panose="02020603050405020304" pitchFamily="18" charset="0"/>
              </a:rPr>
              <a:t>Migraines status</a:t>
            </a:r>
          </a:p>
          <a:p>
            <a:pPr marL="0" indent="0" eaLnBrk="1" fontAlgn="auto" hangingPunct="1">
              <a:lnSpc>
                <a:spcPct val="90000"/>
              </a:lnSpc>
              <a:buNone/>
              <a:defRPr/>
            </a:pPr>
            <a:r>
              <a:rPr lang="sr-Latn-CS" sz="2000" dirty="0" smtClean="0">
                <a:solidFill>
                  <a:schemeClr val="tx1">
                    <a:lumMod val="85000"/>
                    <a:lumOff val="15000"/>
                  </a:schemeClr>
                </a:solidFill>
                <a:latin typeface="Calibri" panose="020F0502020204030204" pitchFamily="34" charset="0"/>
                <a:cs typeface="Times New Roman" panose="02020603050405020304" pitchFamily="18" charset="0"/>
              </a:rPr>
              <a:t>     - </a:t>
            </a:r>
            <a:r>
              <a:rPr lang="en-US" sz="2000" dirty="0">
                <a:solidFill>
                  <a:schemeClr val="tx1">
                    <a:lumMod val="85000"/>
                    <a:lumOff val="15000"/>
                  </a:schemeClr>
                </a:solidFill>
                <a:latin typeface="Calibri" panose="020F0502020204030204" pitchFamily="34" charset="0"/>
                <a:cs typeface="Times New Roman" panose="02020603050405020304" pitchFamily="18" charset="0"/>
              </a:rPr>
              <a:t>migraine attack without aura for more than 72 hours (possible </a:t>
            </a:r>
            <a:endParaRPr lang="en-US" sz="2000" dirty="0" smtClean="0">
              <a:solidFill>
                <a:schemeClr val="tx1">
                  <a:lumMod val="85000"/>
                  <a:lumOff val="15000"/>
                </a:schemeClr>
              </a:solidFill>
              <a:latin typeface="Calibri" panose="020F0502020204030204" pitchFamily="34" charset="0"/>
              <a:cs typeface="Times New Roman" panose="02020603050405020304" pitchFamily="18" charset="0"/>
            </a:endParaRPr>
          </a:p>
          <a:p>
            <a:pPr marL="0" indent="0" eaLnBrk="1" fontAlgn="auto" hangingPunct="1">
              <a:lnSpc>
                <a:spcPct val="90000"/>
              </a:lnSpc>
              <a:buNone/>
              <a:defRPr/>
            </a:pPr>
            <a:r>
              <a:rPr lang="en-US" sz="2000" dirty="0">
                <a:solidFill>
                  <a:schemeClr val="tx1">
                    <a:lumMod val="85000"/>
                    <a:lumOff val="15000"/>
                  </a:schemeClr>
                </a:solidFill>
                <a:latin typeface="Calibri" panose="020F0502020204030204" pitchFamily="34" charset="0"/>
                <a:cs typeface="Times New Roman" panose="02020603050405020304" pitchFamily="18" charset="0"/>
              </a:rPr>
              <a:t> </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      transient </a:t>
            </a:r>
            <a:r>
              <a:rPr lang="en-US" sz="2000" dirty="0">
                <a:solidFill>
                  <a:schemeClr val="tx1">
                    <a:lumMod val="85000"/>
                    <a:lumOff val="15000"/>
                  </a:schemeClr>
                </a:solidFill>
                <a:latin typeface="Calibri" panose="020F0502020204030204" pitchFamily="34" charset="0"/>
                <a:cs typeface="Times New Roman" panose="02020603050405020304" pitchFamily="18" charset="0"/>
              </a:rPr>
              <a:t>relief during sleep or with the use of analgesics for less </a:t>
            </a:r>
            <a:endParaRPr lang="en-US" sz="2000" dirty="0" smtClean="0">
              <a:solidFill>
                <a:schemeClr val="tx1">
                  <a:lumMod val="85000"/>
                  <a:lumOff val="15000"/>
                </a:schemeClr>
              </a:solidFill>
              <a:latin typeface="Calibri" panose="020F0502020204030204" pitchFamily="34" charset="0"/>
              <a:cs typeface="Times New Roman" panose="02020603050405020304" pitchFamily="18" charset="0"/>
            </a:endParaRPr>
          </a:p>
          <a:p>
            <a:pPr marL="0" indent="0" eaLnBrk="1" fontAlgn="auto" hangingPunct="1">
              <a:lnSpc>
                <a:spcPct val="90000"/>
              </a:lnSpc>
              <a:buNone/>
              <a:defRPr/>
            </a:pPr>
            <a:r>
              <a:rPr lang="en-US" sz="2000" dirty="0">
                <a:solidFill>
                  <a:schemeClr val="tx1">
                    <a:lumMod val="85000"/>
                    <a:lumOff val="15000"/>
                  </a:schemeClr>
                </a:solidFill>
                <a:latin typeface="Calibri" panose="020F0502020204030204" pitchFamily="34" charset="0"/>
                <a:cs typeface="Times New Roman" panose="02020603050405020304" pitchFamily="18" charset="0"/>
              </a:rPr>
              <a:t> </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      than </a:t>
            </a:r>
            <a:r>
              <a:rPr lang="en-US" sz="2000" dirty="0">
                <a:solidFill>
                  <a:schemeClr val="tx1">
                    <a:lumMod val="85000"/>
                    <a:lumOff val="15000"/>
                  </a:schemeClr>
                </a:solidFill>
                <a:latin typeface="Calibri" panose="020F0502020204030204" pitchFamily="34" charset="0"/>
                <a:cs typeface="Times New Roman" panose="02020603050405020304" pitchFamily="18" charset="0"/>
              </a:rPr>
              <a:t>4 hours</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a:t>
            </a:r>
            <a:endParaRPr lang="en-US" dirty="0">
              <a:solidFill>
                <a:schemeClr val="tx1">
                  <a:lumMod val="85000"/>
                  <a:lumOff val="15000"/>
                </a:schemeClr>
              </a:solidFill>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6338" y="1484784"/>
            <a:ext cx="6799262" cy="734541"/>
          </a:xfrm>
        </p:spPr>
        <p:txBody>
          <a:bodyPr/>
          <a:lstStyle/>
          <a:p>
            <a:r>
              <a:rPr lang="en-US" dirty="0" smtClean="0">
                <a:solidFill>
                  <a:srgbClr val="FF0000"/>
                </a:solidFill>
                <a:latin typeface="Comic Sans MS" panose="030F0702030302020204" pitchFamily="66" charset="0"/>
              </a:rPr>
              <a:t>Migraine pathophysiology</a:t>
            </a:r>
            <a:endParaRPr lang="en-US" dirty="0">
              <a:solidFill>
                <a:srgbClr val="FF0000"/>
              </a:solidFill>
              <a:latin typeface="Comic Sans MS" panose="030F0702030302020204" pitchFamily="66" charset="0"/>
            </a:endParaRPr>
          </a:p>
        </p:txBody>
      </p:sp>
      <p:sp>
        <p:nvSpPr>
          <p:cNvPr id="3" name="Content Placeholder 2"/>
          <p:cNvSpPr>
            <a:spLocks noGrp="1"/>
          </p:cNvSpPr>
          <p:nvPr>
            <p:ph idx="1"/>
          </p:nvPr>
        </p:nvSpPr>
        <p:spPr>
          <a:xfrm>
            <a:off x="899592" y="2219325"/>
            <a:ext cx="7704856" cy="3962548"/>
          </a:xfrm>
        </p:spPr>
        <p:txBody>
          <a:bodyPr/>
          <a:lstStyle/>
          <a:p>
            <a:pPr>
              <a:lnSpc>
                <a:spcPts val="2250"/>
              </a:lnSpc>
              <a:spcBef>
                <a:spcPts val="2000"/>
              </a:spcBef>
              <a:spcAft>
                <a:spcPts val="1000"/>
              </a:spcAft>
            </a:pPr>
            <a:r>
              <a:rPr lang="en-US" sz="1600" dirty="0">
                <a:latin typeface="Calibri" panose="020F0502020204030204" pitchFamily="34" charset="0"/>
              </a:rPr>
              <a:t/>
            </a:r>
            <a:br>
              <a:rPr lang="en-US" sz="1600" dirty="0">
                <a:latin typeface="Calibri" panose="020F0502020204030204" pitchFamily="34" charset="0"/>
              </a:rPr>
            </a:br>
            <a:r>
              <a:rPr lang="en-US" sz="1600" dirty="0">
                <a:solidFill>
                  <a:srgbClr val="68777F"/>
                </a:solidFill>
                <a:latin typeface="Calibri" panose="020F0502020204030204" pitchFamily="34" charset="0"/>
              </a:rPr>
              <a:t>The trigeminovascular system, which relays head pain signals to the brain, plays a key role in migraine pathophysiology and has components in the periphery (ie, outside the blood-brain barrier) as well as in the central nervous system (CNS) (ie, inside the blood-brain barrier)</a:t>
            </a:r>
            <a:endParaRPr lang="en-US" sz="1600" dirty="0" smtClean="0">
              <a:solidFill>
                <a:srgbClr val="68777F"/>
              </a:solidFill>
              <a:latin typeface="Calibri" panose="020F0502020204030204" pitchFamily="34" charset="0"/>
            </a:endParaRPr>
          </a:p>
          <a:p>
            <a:pPr>
              <a:lnSpc>
                <a:spcPts val="2250"/>
              </a:lnSpc>
              <a:spcBef>
                <a:spcPts val="2000"/>
              </a:spcBef>
              <a:spcAft>
                <a:spcPts val="1000"/>
              </a:spcAft>
            </a:pPr>
            <a:r>
              <a:rPr lang="en-US" sz="1600" dirty="0" smtClean="0">
                <a:solidFill>
                  <a:srgbClr val="68777F"/>
                </a:solidFill>
                <a:latin typeface="Calibri" panose="020F0502020204030204" pitchFamily="34" charset="0"/>
              </a:rPr>
              <a:t>Several </a:t>
            </a:r>
            <a:r>
              <a:rPr lang="en-US" sz="1600" dirty="0">
                <a:solidFill>
                  <a:srgbClr val="68777F"/>
                </a:solidFill>
                <a:latin typeface="Calibri" panose="020F0502020204030204" pitchFamily="34" charset="0"/>
              </a:rPr>
              <a:t>neuropeptides, including calcitonin gene-related peptide (CGRP), have been implicated in the sensitization of the central and peripheral trigeminovascular system, creating a state of hypersensitivity and contributing to both pain and </a:t>
            </a:r>
            <a:r>
              <a:rPr lang="en-US" sz="1600" dirty="0" smtClean="0">
                <a:solidFill>
                  <a:srgbClr val="68777F"/>
                </a:solidFill>
                <a:latin typeface="Calibri" panose="020F0502020204030204" pitchFamily="34" charset="0"/>
              </a:rPr>
              <a:t>non-pain </a:t>
            </a:r>
            <a:r>
              <a:rPr lang="en-US" sz="1600" dirty="0">
                <a:solidFill>
                  <a:srgbClr val="68777F"/>
                </a:solidFill>
                <a:latin typeface="Calibri" panose="020F0502020204030204" pitchFamily="34" charset="0"/>
              </a:rPr>
              <a:t>symptoms during the headache </a:t>
            </a:r>
            <a:r>
              <a:rPr lang="en-US" sz="1600" dirty="0" smtClean="0">
                <a:solidFill>
                  <a:srgbClr val="68777F"/>
                </a:solidFill>
                <a:latin typeface="Calibri" panose="020F0502020204030204" pitchFamily="34" charset="0"/>
              </a:rPr>
              <a:t>phase</a:t>
            </a:r>
          </a:p>
          <a:p>
            <a:pPr>
              <a:lnSpc>
                <a:spcPts val="2250"/>
              </a:lnSpc>
              <a:spcBef>
                <a:spcPts val="2000"/>
              </a:spcBef>
              <a:spcAft>
                <a:spcPts val="1000"/>
              </a:spcAft>
            </a:pPr>
            <a:r>
              <a:rPr lang="en-US" sz="1600" dirty="0">
                <a:solidFill>
                  <a:srgbClr val="68777F"/>
                </a:solidFill>
                <a:latin typeface="Calibri" panose="020F0502020204030204" pitchFamily="34" charset="0"/>
              </a:rPr>
              <a:t>CGRP and its receptor are expressed in multiple anatomic regions relevant to migraine (eg, trigeminovascular and cranial parasympathetic systems</a:t>
            </a:r>
            <a:endParaRPr lang="en-US" sz="1600" dirty="0">
              <a:latin typeface="Calibri" panose="020F0502020204030204" pitchFamily="34" charset="0"/>
            </a:endParaRPr>
          </a:p>
        </p:txBody>
      </p:sp>
    </p:spTree>
    <p:extLst>
      <p:ext uri="{BB962C8B-B14F-4D97-AF65-F5344CB8AC3E}">
        <p14:creationId xmlns:p14="http://schemas.microsoft.com/office/powerpoint/2010/main" val="136820322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324342"/>
            <a:ext cx="6799262" cy="1094581"/>
          </a:xfrm>
        </p:spPr>
        <p:txBody>
          <a:bodyPr/>
          <a:lstStyle/>
          <a:p>
            <a:pPr>
              <a:lnSpc>
                <a:spcPts val="2250"/>
              </a:lnSpc>
              <a:spcBef>
                <a:spcPts val="2000"/>
              </a:spcBef>
              <a:spcAft>
                <a:spcPts val="1000"/>
              </a:spcAft>
            </a:pPr>
            <a:r>
              <a:rPr lang="en-US" dirty="0" smtClean="0">
                <a:solidFill>
                  <a:srgbClr val="FF0000"/>
                </a:solidFill>
                <a:latin typeface="Comic Sans MS" panose="030F0702030302020204" pitchFamily="66" charset="0"/>
              </a:rPr>
              <a:t/>
            </a:r>
            <a:br>
              <a:rPr lang="en-US" dirty="0" smtClean="0">
                <a:solidFill>
                  <a:srgbClr val="FF0000"/>
                </a:solidFill>
                <a:latin typeface="Comic Sans MS" panose="030F0702030302020204" pitchFamily="66" charset="0"/>
              </a:rPr>
            </a:br>
            <a:r>
              <a:rPr lang="en-US" dirty="0">
                <a:solidFill>
                  <a:srgbClr val="FF0000"/>
                </a:solidFill>
                <a:latin typeface="Comic Sans MS" panose="030F0702030302020204" pitchFamily="66" charset="0"/>
              </a:rPr>
              <a:t/>
            </a:r>
            <a:br>
              <a:rPr lang="en-US" dirty="0">
                <a:solidFill>
                  <a:srgbClr val="FF0000"/>
                </a:solidFill>
                <a:latin typeface="Comic Sans MS" panose="030F0702030302020204" pitchFamily="66" charset="0"/>
              </a:rPr>
            </a:br>
            <a:r>
              <a:rPr lang="en-US" dirty="0" smtClean="0">
                <a:solidFill>
                  <a:srgbClr val="FF0000"/>
                </a:solidFill>
                <a:latin typeface="Comic Sans MS" panose="030F0702030302020204" pitchFamily="66" charset="0"/>
              </a:rPr>
              <a:t>Migraine </a:t>
            </a:r>
            <a:r>
              <a:rPr lang="en-US" dirty="0">
                <a:solidFill>
                  <a:srgbClr val="FF0000"/>
                </a:solidFill>
                <a:latin typeface="Comic Sans MS" panose="030F0702030302020204" pitchFamily="66" charset="0"/>
              </a:rPr>
              <a:t>pathophysiology</a:t>
            </a:r>
            <a:r>
              <a:rPr lang="en-US" dirty="0">
                <a:solidFill>
                  <a:srgbClr val="995733"/>
                </a:solidFill>
                <a:latin typeface="Cambria" panose="02040503050406030204" pitchFamily="18" charset="0"/>
              </a:rPr>
              <a:t/>
            </a:r>
            <a:br>
              <a:rPr lang="en-US" dirty="0">
                <a:solidFill>
                  <a:srgbClr val="995733"/>
                </a:solidFill>
                <a:latin typeface="Cambria" panose="02040503050406030204" pitchFamily="18" charset="0"/>
              </a:rPr>
            </a:br>
            <a:endParaRPr lang="en-US" dirty="0"/>
          </a:p>
        </p:txBody>
      </p:sp>
      <p:pic>
        <p:nvPicPr>
          <p:cNvPr id="4" name="Content Placeholder 3"/>
          <p:cNvPicPr>
            <a:picLocks noGrp="1" noChangeAspect="1"/>
          </p:cNvPicPr>
          <p:nvPr>
            <p:ph idx="1"/>
          </p:nvPr>
        </p:nvPicPr>
        <p:blipFill>
          <a:blip r:embed="rId2"/>
          <a:stretch>
            <a:fillRect/>
          </a:stretch>
        </p:blipFill>
        <p:spPr>
          <a:xfrm>
            <a:off x="594212" y="1268760"/>
            <a:ext cx="3876720" cy="3081094"/>
          </a:xfrm>
          <a:prstGeom prst="rect">
            <a:avLst/>
          </a:prstGeom>
        </p:spPr>
      </p:pic>
      <p:sp>
        <p:nvSpPr>
          <p:cNvPr id="5" name="Rectangle 4"/>
          <p:cNvSpPr/>
          <p:nvPr/>
        </p:nvSpPr>
        <p:spPr>
          <a:xfrm>
            <a:off x="467544" y="4465524"/>
            <a:ext cx="3744416" cy="1015663"/>
          </a:xfrm>
          <a:prstGeom prst="rect">
            <a:avLst/>
          </a:prstGeom>
        </p:spPr>
        <p:txBody>
          <a:bodyPr wrap="square">
            <a:spAutoFit/>
          </a:bodyPr>
          <a:lstStyle/>
          <a:p>
            <a:pPr algn="just"/>
            <a:r>
              <a:rPr lang="en-US" sz="1500" dirty="0">
                <a:solidFill>
                  <a:srgbClr val="68777F"/>
                </a:solidFill>
                <a:latin typeface="Calibri" panose="020F0502020204030204" pitchFamily="34" charset="0"/>
              </a:rPr>
              <a:t>The trigeminal ganglion, located in the peripheral nervous system, relays trigeminovascular nociceptive input from the meningeal vessels and dura mater to the CNS</a:t>
            </a:r>
            <a:endParaRPr lang="en-US" sz="1500" dirty="0">
              <a:latin typeface="Calibri" panose="020F0502020204030204" pitchFamily="34" charset="0"/>
            </a:endParaRPr>
          </a:p>
        </p:txBody>
      </p:sp>
      <p:pic>
        <p:nvPicPr>
          <p:cNvPr id="6" name="Picture 5"/>
          <p:cNvPicPr>
            <a:picLocks noChangeAspect="1"/>
          </p:cNvPicPr>
          <p:nvPr/>
        </p:nvPicPr>
        <p:blipFill>
          <a:blip r:embed="rId3"/>
          <a:stretch>
            <a:fillRect/>
          </a:stretch>
        </p:blipFill>
        <p:spPr>
          <a:xfrm>
            <a:off x="4542214" y="1268760"/>
            <a:ext cx="3981450" cy="3081094"/>
          </a:xfrm>
          <a:prstGeom prst="rect">
            <a:avLst/>
          </a:prstGeom>
        </p:spPr>
      </p:pic>
      <p:sp>
        <p:nvSpPr>
          <p:cNvPr id="7" name="Rectangle 6"/>
          <p:cNvSpPr/>
          <p:nvPr/>
        </p:nvSpPr>
        <p:spPr>
          <a:xfrm>
            <a:off x="4246939" y="4440192"/>
            <a:ext cx="4572000" cy="1708160"/>
          </a:xfrm>
          <a:prstGeom prst="rect">
            <a:avLst/>
          </a:prstGeom>
        </p:spPr>
        <p:txBody>
          <a:bodyPr>
            <a:spAutoFit/>
          </a:bodyPr>
          <a:lstStyle/>
          <a:p>
            <a:r>
              <a:rPr lang="en-US" sz="1500" dirty="0">
                <a:solidFill>
                  <a:srgbClr val="68777F"/>
                </a:solidFill>
                <a:latin typeface="Calibri" panose="020F0502020204030204" pitchFamily="34" charset="0"/>
              </a:rPr>
              <a:t>The trigeminocervical complex receives the peripheral trigeminovascular nociceptive pain signal from the trigeminal ganglion and relays it to the cortex via the thalamus, resulting in the experience of </a:t>
            </a:r>
            <a:r>
              <a:rPr lang="en-US" sz="1500" dirty="0" smtClean="0">
                <a:solidFill>
                  <a:srgbClr val="68777F"/>
                </a:solidFill>
                <a:latin typeface="Calibri" panose="020F0502020204030204" pitchFamily="34" charset="0"/>
              </a:rPr>
              <a:t>pain</a:t>
            </a:r>
            <a:r>
              <a:rPr lang="en-US" sz="1500" baseline="30000" dirty="0" smtClean="0">
                <a:solidFill>
                  <a:srgbClr val="68777F"/>
                </a:solidFill>
                <a:latin typeface="Calibri" panose="020F0502020204030204" pitchFamily="34" charset="0"/>
              </a:rPr>
              <a:t>5,51</a:t>
            </a:r>
            <a:r>
              <a:rPr lang="en-US" sz="1500" dirty="0" smtClean="0">
                <a:solidFill>
                  <a:srgbClr val="68777F"/>
                </a:solidFill>
                <a:latin typeface="Calibri" panose="020F0502020204030204" pitchFamily="34" charset="0"/>
              </a:rPr>
              <a:t> Activation </a:t>
            </a:r>
            <a:r>
              <a:rPr lang="en-US" sz="1500" dirty="0">
                <a:solidFill>
                  <a:srgbClr val="68777F"/>
                </a:solidFill>
                <a:latin typeface="Calibri" panose="020F0502020204030204" pitchFamily="34" charset="0"/>
              </a:rPr>
              <a:t>of the other central regions, which project to/from the trigeminovascular system, can also contribute to non-pain symptoms</a:t>
            </a:r>
            <a:r>
              <a:rPr lang="en-US" sz="1500" baseline="30000" dirty="0">
                <a:solidFill>
                  <a:srgbClr val="68777F"/>
                </a:solidFill>
                <a:latin typeface="Calibri" panose="020F0502020204030204" pitchFamily="34" charset="0"/>
              </a:rPr>
              <a:t>5</a:t>
            </a:r>
            <a:endParaRPr lang="en-US" sz="1500" b="0" i="0" dirty="0">
              <a:solidFill>
                <a:srgbClr val="68777F"/>
              </a:solidFill>
              <a:effectLst/>
              <a:latin typeface="Calibri" panose="020F0502020204030204" pitchFamily="34" charset="0"/>
            </a:endParaRPr>
          </a:p>
        </p:txBody>
      </p:sp>
    </p:spTree>
    <p:extLst>
      <p:ext uri="{BB962C8B-B14F-4D97-AF65-F5344CB8AC3E}">
        <p14:creationId xmlns:p14="http://schemas.microsoft.com/office/powerpoint/2010/main" val="362496949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7624" y="548680"/>
            <a:ext cx="6799262" cy="734541"/>
          </a:xfrm>
        </p:spPr>
        <p:txBody>
          <a:bodyPr/>
          <a:lstStyle/>
          <a:p>
            <a:r>
              <a:rPr lang="en-US" dirty="0" smtClean="0">
                <a:solidFill>
                  <a:srgbClr val="FF0000"/>
                </a:solidFill>
                <a:latin typeface="Comic Sans MS" panose="030F0702030302020204" pitchFamily="66" charset="0"/>
              </a:rPr>
              <a:t>Migraine pathophysiology</a:t>
            </a:r>
            <a:endParaRPr lang="en-US" dirty="0">
              <a:solidFill>
                <a:srgbClr val="FF0000"/>
              </a:solidFill>
              <a:latin typeface="Comic Sans MS" panose="030F0702030302020204" pitchFamily="66" charset="0"/>
            </a:endParaRPr>
          </a:p>
        </p:txBody>
      </p:sp>
      <p:sp>
        <p:nvSpPr>
          <p:cNvPr id="3" name="Content Placeholder 2"/>
          <p:cNvSpPr>
            <a:spLocks noGrp="1"/>
          </p:cNvSpPr>
          <p:nvPr>
            <p:ph idx="1"/>
          </p:nvPr>
        </p:nvSpPr>
        <p:spPr>
          <a:xfrm>
            <a:off x="899592" y="1283221"/>
            <a:ext cx="7704856" cy="4898652"/>
          </a:xfrm>
        </p:spPr>
        <p:txBody>
          <a:bodyPr/>
          <a:lstStyle/>
          <a:p>
            <a:pPr>
              <a:lnSpc>
                <a:spcPts val="2250"/>
              </a:lnSpc>
              <a:spcBef>
                <a:spcPts val="2000"/>
              </a:spcBef>
              <a:spcAft>
                <a:spcPts val="1000"/>
              </a:spcAft>
            </a:pPr>
            <a:r>
              <a:rPr lang="en-US" sz="1800" b="1" dirty="0">
                <a:solidFill>
                  <a:srgbClr val="68777F"/>
                </a:solidFill>
                <a:latin typeface="Calibri" panose="020F0502020204030204" pitchFamily="34" charset="0"/>
              </a:rPr>
              <a:t>Cortical spreading depression (CSD) is considered to be the primary pathophysiology behind the aura phase</a:t>
            </a:r>
            <a:endParaRPr lang="en-US" sz="1800" b="1" dirty="0">
              <a:latin typeface="Calibri" panose="020F0502020204030204" pitchFamily="34" charset="0"/>
            </a:endParaRPr>
          </a:p>
        </p:txBody>
      </p:sp>
      <p:pic>
        <p:nvPicPr>
          <p:cNvPr id="4" name="Picture 3"/>
          <p:cNvPicPr>
            <a:picLocks noChangeAspect="1"/>
          </p:cNvPicPr>
          <p:nvPr/>
        </p:nvPicPr>
        <p:blipFill>
          <a:blip r:embed="rId2"/>
          <a:stretch>
            <a:fillRect/>
          </a:stretch>
        </p:blipFill>
        <p:spPr>
          <a:xfrm>
            <a:off x="381000" y="2017762"/>
            <a:ext cx="8367464" cy="4840238"/>
          </a:xfrm>
          <a:prstGeom prst="rect">
            <a:avLst/>
          </a:prstGeom>
        </p:spPr>
      </p:pic>
    </p:spTree>
    <p:extLst>
      <p:ext uri="{BB962C8B-B14F-4D97-AF65-F5344CB8AC3E}">
        <p14:creationId xmlns:p14="http://schemas.microsoft.com/office/powerpoint/2010/main" val="424175352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Title 1"/>
          <p:cNvSpPr>
            <a:spLocks noGrp="1"/>
          </p:cNvSpPr>
          <p:nvPr>
            <p:ph type="title"/>
          </p:nvPr>
        </p:nvSpPr>
        <p:spPr>
          <a:xfrm>
            <a:off x="1042988" y="1196975"/>
            <a:ext cx="6799262" cy="1303338"/>
          </a:xfrm>
        </p:spPr>
        <p:txBody>
          <a:bodyPr/>
          <a:lstStyle/>
          <a:p>
            <a:pPr eaLnBrk="1" hangingPunct="1"/>
            <a:r>
              <a:rPr lang="sr-Cyrl-RS" altLang="en-US" dirty="0" smtClean="0">
                <a:ln>
                  <a:noFill/>
                </a:ln>
                <a:latin typeface="Comic Sans MS" panose="030F0702030302020204" pitchFamily="66" charset="0"/>
              </a:rPr>
              <a:t>  </a:t>
            </a:r>
            <a:r>
              <a:rPr lang="en-US" altLang="en-US" dirty="0" smtClean="0">
                <a:ln>
                  <a:noFill/>
                </a:ln>
                <a:latin typeface="Comic Sans MS" panose="030F0702030302020204" pitchFamily="66" charset="0"/>
              </a:rPr>
              <a:t>Migraine treatment </a:t>
            </a:r>
          </a:p>
        </p:txBody>
      </p:sp>
      <p:sp>
        <p:nvSpPr>
          <p:cNvPr id="105475" name="Content Placeholder 2"/>
          <p:cNvSpPr>
            <a:spLocks noGrp="1"/>
          </p:cNvSpPr>
          <p:nvPr>
            <p:ph idx="1"/>
          </p:nvPr>
        </p:nvSpPr>
        <p:spPr>
          <a:xfrm>
            <a:off x="1331913" y="2708275"/>
            <a:ext cx="6799262" cy="2232025"/>
          </a:xfrm>
        </p:spPr>
        <p:txBody>
          <a:bodyPr/>
          <a:lstStyle/>
          <a:p>
            <a:pPr eaLnBrk="1" hangingPunct="1"/>
            <a:endParaRPr lang="sr-Cyrl-RS" altLang="en-US" dirty="0" smtClean="0"/>
          </a:p>
          <a:p>
            <a:pPr eaLnBrk="1" hangingPunct="1"/>
            <a:r>
              <a:rPr lang="en-US" dirty="0">
                <a:solidFill>
                  <a:srgbClr val="FF0000"/>
                </a:solidFill>
                <a:latin typeface="Calibri" panose="020F0502020204030204" pitchFamily="34" charset="0"/>
              </a:rPr>
              <a:t>Acute or "abortive" </a:t>
            </a:r>
            <a:r>
              <a:rPr lang="en-US" dirty="0" smtClean="0">
                <a:solidFill>
                  <a:srgbClr val="FF0000"/>
                </a:solidFill>
                <a:latin typeface="Calibri" panose="020F0502020204030204" pitchFamily="34" charset="0"/>
              </a:rPr>
              <a:t> treatment </a:t>
            </a:r>
            <a:endParaRPr lang="sr-Cyrl-RS" altLang="en-US" dirty="0" smtClean="0">
              <a:solidFill>
                <a:srgbClr val="FF0000"/>
              </a:solidFill>
              <a:latin typeface="Calibri" panose="020F0502020204030204" pitchFamily="34" charset="0"/>
              <a:cs typeface="Times New Roman" panose="02020603050405020304" pitchFamily="18" charset="0"/>
            </a:endParaRPr>
          </a:p>
          <a:p>
            <a:pPr eaLnBrk="1" hangingPunct="1"/>
            <a:r>
              <a:rPr lang="en-US" dirty="0" smtClean="0">
                <a:solidFill>
                  <a:srgbClr val="FF0000"/>
                </a:solidFill>
                <a:latin typeface="Calibri" panose="020F0502020204030204" pitchFamily="34" charset="0"/>
              </a:rPr>
              <a:t>Preventive treatment</a:t>
            </a:r>
            <a:endParaRPr lang="en-US" altLang="en-US" dirty="0" smtClean="0">
              <a:solidFill>
                <a:srgbClr val="FF0000"/>
              </a:solidFill>
              <a:latin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Rot="1" noChangeArrowheads="1"/>
          </p:cNvSpPr>
          <p:nvPr>
            <p:ph type="title"/>
          </p:nvPr>
        </p:nvSpPr>
        <p:spPr>
          <a:xfrm>
            <a:off x="179388" y="2343150"/>
            <a:ext cx="8385175" cy="45719"/>
          </a:xfrm>
        </p:spPr>
        <p:txBody>
          <a:bodyPr/>
          <a:lstStyle/>
          <a:p>
            <a:pPr lvl="0" algn="l" eaLnBrk="1" hangingPunct="1">
              <a:spcBef>
                <a:spcPct val="20000"/>
              </a:spcBef>
              <a:spcAft>
                <a:spcPts val="600"/>
              </a:spcAft>
              <a:buClr>
                <a:srgbClr val="83992A"/>
              </a:buClr>
              <a:buSzPct val="115000"/>
            </a:pPr>
            <a:r>
              <a:rPr lang="en-US" sz="2400" dirty="0" smtClean="0">
                <a:ln>
                  <a:noFill/>
                </a:ln>
                <a:solidFill>
                  <a:srgbClr val="FF0000"/>
                </a:solidFill>
                <a:latin typeface="Calibri" panose="020F0502020204030204" pitchFamily="34" charset="0"/>
                <a:ea typeface="+mn-ea"/>
                <a:cs typeface="+mn-cs"/>
              </a:rPr>
              <a:t>                      </a:t>
            </a:r>
            <a:r>
              <a:rPr lang="en-US" sz="3200" dirty="0" smtClean="0">
                <a:ln>
                  <a:noFill/>
                </a:ln>
                <a:solidFill>
                  <a:srgbClr val="FF0000"/>
                </a:solidFill>
                <a:latin typeface="Comic Sans MS" panose="030F0702030302020204" pitchFamily="66" charset="0"/>
                <a:ea typeface="+mn-ea"/>
                <a:cs typeface="+mn-cs"/>
              </a:rPr>
              <a:t>Acute </a:t>
            </a:r>
            <a:r>
              <a:rPr lang="en-US" sz="3200" dirty="0">
                <a:ln>
                  <a:noFill/>
                </a:ln>
                <a:solidFill>
                  <a:srgbClr val="FF0000"/>
                </a:solidFill>
                <a:latin typeface="Comic Sans MS" panose="030F0702030302020204" pitchFamily="66" charset="0"/>
                <a:ea typeface="+mn-ea"/>
                <a:cs typeface="+mn-cs"/>
              </a:rPr>
              <a:t>or "abortive"  treatment </a:t>
            </a:r>
            <a:r>
              <a:rPr lang="sr-Cyrl-RS" altLang="en-US" sz="2400" dirty="0">
                <a:ln>
                  <a:noFill/>
                </a:ln>
                <a:solidFill>
                  <a:srgbClr val="FF0000"/>
                </a:solidFill>
                <a:latin typeface="Calibri" panose="020F0502020204030204" pitchFamily="34" charset="0"/>
                <a:ea typeface="+mn-ea"/>
                <a:cs typeface="Times New Roman" panose="02020603050405020304" pitchFamily="18" charset="0"/>
              </a:rPr>
              <a:t/>
            </a:r>
            <a:br>
              <a:rPr lang="sr-Cyrl-RS" altLang="en-US" sz="2400" dirty="0">
                <a:ln>
                  <a:noFill/>
                </a:ln>
                <a:solidFill>
                  <a:srgbClr val="FF0000"/>
                </a:solidFill>
                <a:latin typeface="Calibri" panose="020F0502020204030204" pitchFamily="34" charset="0"/>
                <a:ea typeface="+mn-ea"/>
                <a:cs typeface="Times New Roman" panose="02020603050405020304" pitchFamily="18" charset="0"/>
              </a:rPr>
            </a:br>
            <a:endParaRPr lang="en-US" altLang="en-US" dirty="0" smtClean="0">
              <a:ln>
                <a:noFill/>
              </a:ln>
              <a:latin typeface="Comic Sans MS" panose="030F0702030302020204" pitchFamily="66" charset="0"/>
            </a:endParaRPr>
          </a:p>
        </p:txBody>
      </p:sp>
      <p:sp>
        <p:nvSpPr>
          <p:cNvPr id="36867" name="Rectangle 3"/>
          <p:cNvSpPr>
            <a:spLocks noGrp="1" noRot="1" noChangeArrowheads="1"/>
          </p:cNvSpPr>
          <p:nvPr>
            <p:ph idx="1"/>
          </p:nvPr>
        </p:nvSpPr>
        <p:spPr>
          <a:xfrm>
            <a:off x="827088" y="2349500"/>
            <a:ext cx="7524750" cy="3816350"/>
          </a:xfrm>
        </p:spPr>
        <p:txBody>
          <a:bodyPr rtlCol="0">
            <a:noAutofit/>
          </a:bodyPr>
          <a:lstStyle/>
          <a:p>
            <a:pPr eaLnBrk="1" fontAlgn="auto" hangingPunct="1">
              <a:lnSpc>
                <a:spcPct val="90000"/>
              </a:lnSpc>
              <a:buFont typeface="Arial"/>
              <a:buChar char="•"/>
              <a:defRPr/>
            </a:pPr>
            <a:r>
              <a:rPr lang="en-US" sz="2200" b="1" dirty="0" smtClean="0">
                <a:solidFill>
                  <a:schemeClr val="tx1">
                    <a:lumMod val="85000"/>
                    <a:lumOff val="15000"/>
                  </a:schemeClr>
                </a:solidFill>
                <a:latin typeface="Calibri" panose="020F0502020204030204" pitchFamily="34" charset="0"/>
                <a:cs typeface="Times New Roman" panose="02020603050405020304" pitchFamily="18" charset="0"/>
              </a:rPr>
              <a:t>Goal</a:t>
            </a:r>
            <a:r>
              <a:rPr lang="sr-Latn-CS" sz="2200" b="1" dirty="0" smtClean="0">
                <a:solidFill>
                  <a:schemeClr val="tx1">
                    <a:lumMod val="85000"/>
                    <a:lumOff val="15000"/>
                  </a:schemeClr>
                </a:solidFill>
                <a:latin typeface="Calibri" panose="020F0502020204030204" pitchFamily="34" charset="0"/>
                <a:cs typeface="Times New Roman" panose="02020603050405020304" pitchFamily="18" charset="0"/>
              </a:rPr>
              <a:t> </a:t>
            </a:r>
          </a:p>
          <a:p>
            <a:pPr eaLnBrk="1" fontAlgn="auto" hangingPunct="1">
              <a:lnSpc>
                <a:spcPct val="90000"/>
              </a:lnSpc>
              <a:buFont typeface="Wingdings" panose="05000000000000000000" pitchFamily="2" charset="2"/>
              <a:buNone/>
              <a:defRPr/>
            </a:pPr>
            <a:r>
              <a:rPr lang="sr-Latn-CS" sz="20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 pain relief in </a:t>
            </a:r>
            <a:r>
              <a:rPr lang="en-US" sz="2000" dirty="0">
                <a:solidFill>
                  <a:schemeClr val="tx1">
                    <a:lumMod val="85000"/>
                    <a:lumOff val="15000"/>
                  </a:schemeClr>
                </a:solidFill>
                <a:latin typeface="Calibri" panose="020F0502020204030204" pitchFamily="34" charset="0"/>
                <a:cs typeface="Times New Roman" panose="02020603050405020304" pitchFamily="18" charset="0"/>
              </a:rPr>
              <a:t>2 hours      </a:t>
            </a:r>
            <a:endParaRPr lang="en-US" sz="2000" dirty="0" smtClean="0">
              <a:solidFill>
                <a:schemeClr val="tx1">
                  <a:lumMod val="85000"/>
                  <a:lumOff val="15000"/>
                </a:schemeClr>
              </a:solidFill>
              <a:latin typeface="Calibri" panose="020F0502020204030204" pitchFamily="34" charset="0"/>
              <a:cs typeface="Times New Roman" panose="02020603050405020304" pitchFamily="18" charset="0"/>
            </a:endParaRPr>
          </a:p>
          <a:p>
            <a:pPr eaLnBrk="1" fontAlgn="auto" hangingPunct="1">
              <a:lnSpc>
                <a:spcPct val="90000"/>
              </a:lnSpc>
              <a:buFont typeface="Wingdings" panose="05000000000000000000" pitchFamily="2" charset="2"/>
              <a:buNone/>
              <a:defRPr/>
            </a:pPr>
            <a:r>
              <a:rPr lang="en-US" sz="2000" dirty="0">
                <a:solidFill>
                  <a:schemeClr val="tx1">
                    <a:lumMod val="85000"/>
                    <a:lumOff val="15000"/>
                  </a:schemeClr>
                </a:solidFill>
                <a:latin typeface="Calibri" panose="020F0502020204030204" pitchFamily="34" charset="0"/>
                <a:cs typeface="Times New Roman" panose="02020603050405020304" pitchFamily="18" charset="0"/>
              </a:rPr>
              <a:t> </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en-US" sz="2000" dirty="0">
                <a:solidFill>
                  <a:schemeClr val="tx1">
                    <a:lumMod val="85000"/>
                    <a:lumOff val="15000"/>
                  </a:schemeClr>
                </a:solidFill>
                <a:latin typeface="Calibri" panose="020F0502020204030204" pitchFamily="34" charset="0"/>
                <a:cs typeface="Times New Roman" panose="02020603050405020304" pitchFamily="18" charset="0"/>
              </a:rPr>
              <a:t>- that there is no recurring headache during the next 24 hours      </a:t>
            </a:r>
            <a:endParaRPr lang="en-US" sz="2000" dirty="0" smtClean="0">
              <a:solidFill>
                <a:schemeClr val="tx1">
                  <a:lumMod val="85000"/>
                  <a:lumOff val="15000"/>
                </a:schemeClr>
              </a:solidFill>
              <a:latin typeface="Calibri" panose="020F0502020204030204" pitchFamily="34" charset="0"/>
              <a:cs typeface="Times New Roman" panose="02020603050405020304" pitchFamily="18" charset="0"/>
            </a:endParaRPr>
          </a:p>
          <a:p>
            <a:pPr eaLnBrk="1" fontAlgn="auto" hangingPunct="1">
              <a:lnSpc>
                <a:spcPct val="90000"/>
              </a:lnSpc>
              <a:buFont typeface="Wingdings" panose="05000000000000000000" pitchFamily="2" charset="2"/>
              <a:buNone/>
              <a:defRPr/>
            </a:pPr>
            <a:r>
              <a:rPr lang="en-US" sz="2000" dirty="0">
                <a:solidFill>
                  <a:schemeClr val="tx1">
                    <a:lumMod val="85000"/>
                    <a:lumOff val="15000"/>
                  </a:schemeClr>
                </a:solidFill>
                <a:latin typeface="Calibri" panose="020F0502020204030204" pitchFamily="34" charset="0"/>
                <a:cs typeface="Times New Roman" panose="02020603050405020304" pitchFamily="18" charset="0"/>
              </a:rPr>
              <a:t> </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en-US" sz="2000" dirty="0">
                <a:solidFill>
                  <a:schemeClr val="tx1">
                    <a:lumMod val="85000"/>
                    <a:lumOff val="15000"/>
                  </a:schemeClr>
                </a:solidFill>
                <a:latin typeface="Calibri" panose="020F0502020204030204" pitchFamily="34" charset="0"/>
                <a:cs typeface="Times New Roman" panose="02020603050405020304" pitchFamily="18" charset="0"/>
              </a:rPr>
              <a:t>- therapy should be applied as early as </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possible</a:t>
            </a:r>
          </a:p>
          <a:p>
            <a:pPr eaLnBrk="1" fontAlgn="auto" hangingPunct="1">
              <a:lnSpc>
                <a:spcPct val="90000"/>
              </a:lnSpc>
              <a:buFont typeface="Wingdings" panose="05000000000000000000" pitchFamily="2" charset="2"/>
              <a:buNone/>
              <a:defRPr/>
            </a:pPr>
            <a:endParaRPr lang="en-US" sz="2000" dirty="0">
              <a:solidFill>
                <a:schemeClr val="tx1">
                  <a:lumMod val="85000"/>
                  <a:lumOff val="15000"/>
                </a:schemeClr>
              </a:solidFill>
              <a:latin typeface="Calibri" panose="020F0502020204030204" pitchFamily="34" charset="0"/>
              <a:cs typeface="Times New Roman" panose="02020603050405020304" pitchFamily="18" charset="0"/>
            </a:endParaRPr>
          </a:p>
          <a:p>
            <a:pPr eaLnBrk="1" fontAlgn="auto" hangingPunct="1">
              <a:lnSpc>
                <a:spcPct val="90000"/>
              </a:lnSpc>
              <a:buFont typeface="Wingdings" panose="05000000000000000000" pitchFamily="2" charset="2"/>
              <a:buNone/>
              <a:defRPr/>
            </a:pP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      Because </a:t>
            </a:r>
            <a:r>
              <a:rPr lang="en-US" sz="2000" dirty="0">
                <a:solidFill>
                  <a:schemeClr val="tx1">
                    <a:lumMod val="85000"/>
                    <a:lumOff val="15000"/>
                  </a:schemeClr>
                </a:solidFill>
                <a:latin typeface="Calibri" panose="020F0502020204030204" pitchFamily="34" charset="0"/>
                <a:cs typeface="Times New Roman" panose="02020603050405020304" pitchFamily="18" charset="0"/>
              </a:rPr>
              <a:t>of the gastric stasis, drugs are better resorbed: </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 </a:t>
            </a:r>
          </a:p>
          <a:p>
            <a:pPr eaLnBrk="1" fontAlgn="auto" hangingPunct="1">
              <a:lnSpc>
                <a:spcPct val="90000"/>
              </a:lnSpc>
              <a:buFont typeface="Wingdings" panose="05000000000000000000" pitchFamily="2" charset="2"/>
              <a:buNone/>
              <a:defRPr/>
            </a:pPr>
            <a:r>
              <a:rPr lang="en-US" sz="2000" dirty="0">
                <a:solidFill>
                  <a:schemeClr val="tx1">
                    <a:lumMod val="85000"/>
                    <a:lumOff val="15000"/>
                  </a:schemeClr>
                </a:solidFill>
                <a:latin typeface="Calibri" panose="020F0502020204030204" pitchFamily="34" charset="0"/>
                <a:cs typeface="Times New Roman" panose="02020603050405020304" pitchFamily="18" charset="0"/>
              </a:rPr>
              <a:t> </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    parenterally,rectally</a:t>
            </a:r>
            <a:r>
              <a:rPr lang="en-US" sz="2000" dirty="0">
                <a:solidFill>
                  <a:schemeClr val="tx1">
                    <a:lumMod val="85000"/>
                    <a:lumOff val="15000"/>
                  </a:schemeClr>
                </a:solidFill>
                <a:latin typeface="Calibri" panose="020F0502020204030204" pitchFamily="34" charset="0"/>
                <a:cs typeface="Times New Roman" panose="02020603050405020304" pitchFamily="18" charset="0"/>
              </a:rPr>
              <a:t>, in the form of a nasal </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spray</a:t>
            </a:r>
          </a:p>
          <a:p>
            <a:pPr eaLnBrk="1" fontAlgn="auto" hangingPunct="1">
              <a:lnSpc>
                <a:spcPct val="90000"/>
              </a:lnSpc>
              <a:buFont typeface="Wingdings" panose="05000000000000000000" pitchFamily="2" charset="2"/>
              <a:buNone/>
              <a:defRPr/>
            </a:pPr>
            <a:r>
              <a:rPr lang="en-US" sz="2000" dirty="0">
                <a:solidFill>
                  <a:schemeClr val="tx1">
                    <a:lumMod val="85000"/>
                    <a:lumOff val="15000"/>
                  </a:schemeClr>
                </a:solidFill>
                <a:latin typeface="Calibri" panose="020F0502020204030204" pitchFamily="34" charset="0"/>
                <a:cs typeface="Times New Roman" panose="02020603050405020304" pitchFamily="18" charset="0"/>
              </a:rPr>
              <a:t> </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    Combining </a:t>
            </a:r>
            <a:r>
              <a:rPr lang="en-US" sz="2000" dirty="0">
                <a:solidFill>
                  <a:schemeClr val="tx1">
                    <a:lumMod val="85000"/>
                    <a:lumOff val="15000"/>
                  </a:schemeClr>
                </a:solidFill>
                <a:latin typeface="Calibri" panose="020F0502020204030204" pitchFamily="34" charset="0"/>
                <a:cs typeface="Times New Roman" panose="02020603050405020304" pitchFamily="18" charset="0"/>
              </a:rPr>
              <a:t>metoclopramide (10-20mg i.v./bolus) with other drugs improves the absorption of other drugs in migraine (level of evidence 1A)</a:t>
            </a:r>
            <a:endParaRPr lang="sr-Latn-CS" sz="2000" dirty="0" smtClean="0">
              <a:solidFill>
                <a:schemeClr val="tx1">
                  <a:lumMod val="85000"/>
                  <a:lumOff val="15000"/>
                </a:schemeClr>
              </a:solidFill>
              <a:latin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626" name="Group 18"/>
          <p:cNvGrpSpPr>
            <a:grpSpLocks/>
          </p:cNvGrpSpPr>
          <p:nvPr/>
        </p:nvGrpSpPr>
        <p:grpSpPr bwMode="auto">
          <a:xfrm>
            <a:off x="0" y="0"/>
            <a:ext cx="9144000" cy="6858000"/>
            <a:chOff x="0" y="0"/>
            <a:chExt cx="5760" cy="4320"/>
          </a:xfrm>
        </p:grpSpPr>
        <p:pic>
          <p:nvPicPr>
            <p:cNvPr id="26627" name="Picture 8" descr="rem_sleep_illus_lar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576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8" name="Text Box 9"/>
            <p:cNvSpPr txBox="1">
              <a:spLocks noChangeArrowheads="1"/>
            </p:cNvSpPr>
            <p:nvPr/>
          </p:nvSpPr>
          <p:spPr bwMode="auto">
            <a:xfrm>
              <a:off x="222" y="288"/>
              <a:ext cx="1467" cy="192"/>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Comic Sans MS" panose="030F0702030302020204" pitchFamily="66" charset="0"/>
                  <a:cs typeface="Arial" panose="020B0604020202020204" pitchFamily="34" charset="0"/>
                </a:defRPr>
              </a:lvl1pPr>
              <a:lvl2pPr marL="742950" indent="-285750">
                <a:defRPr sz="2400">
                  <a:solidFill>
                    <a:schemeClr val="tx1"/>
                  </a:solidFill>
                  <a:latin typeface="Comic Sans MS" panose="030F0702030302020204" pitchFamily="66" charset="0"/>
                  <a:cs typeface="Arial" panose="020B0604020202020204" pitchFamily="34" charset="0"/>
                </a:defRPr>
              </a:lvl2pPr>
              <a:lvl3pPr marL="1143000" indent="-228600">
                <a:defRPr sz="2400">
                  <a:solidFill>
                    <a:schemeClr val="tx1"/>
                  </a:solidFill>
                  <a:latin typeface="Comic Sans MS" panose="030F0702030302020204" pitchFamily="66" charset="0"/>
                  <a:cs typeface="Arial" panose="020B0604020202020204" pitchFamily="34" charset="0"/>
                </a:defRPr>
              </a:lvl3pPr>
              <a:lvl4pPr marL="1600200" indent="-228600">
                <a:defRPr sz="2400">
                  <a:solidFill>
                    <a:schemeClr val="tx1"/>
                  </a:solidFill>
                  <a:latin typeface="Comic Sans MS" panose="030F0702030302020204" pitchFamily="66" charset="0"/>
                  <a:cs typeface="Arial" panose="020B0604020202020204" pitchFamily="34" charset="0"/>
                </a:defRPr>
              </a:lvl4pPr>
              <a:lvl5pPr marL="2057400" indent="-228600">
                <a:defRPr sz="24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9pPr>
            </a:lstStyle>
            <a:p>
              <a:pPr algn="ctr" eaLnBrk="1" hangingPunct="1">
                <a:spcBef>
                  <a:spcPct val="50000"/>
                </a:spcBef>
              </a:pPr>
              <a:r>
                <a:rPr lang="en-US" altLang="en-US" sz="1400" b="1" dirty="0" smtClean="0">
                  <a:solidFill>
                    <a:schemeClr val="bg1"/>
                  </a:solidFill>
                  <a:latin typeface="Verdana" panose="020B0604030504040204" pitchFamily="34" charset="0"/>
                </a:rPr>
                <a:t>cortex</a:t>
              </a:r>
              <a:endParaRPr lang="en-US" altLang="en-US" sz="1400" b="1" dirty="0">
                <a:solidFill>
                  <a:schemeClr val="bg1"/>
                </a:solidFill>
                <a:latin typeface="Verdana" panose="020B0604030504040204" pitchFamily="34" charset="0"/>
              </a:endParaRPr>
            </a:p>
          </p:txBody>
        </p:sp>
        <p:sp>
          <p:nvSpPr>
            <p:cNvPr id="26629" name="Text Box 10"/>
            <p:cNvSpPr txBox="1">
              <a:spLocks noChangeArrowheads="1"/>
            </p:cNvSpPr>
            <p:nvPr/>
          </p:nvSpPr>
          <p:spPr bwMode="auto">
            <a:xfrm>
              <a:off x="211" y="1925"/>
              <a:ext cx="1469" cy="192"/>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Comic Sans MS" panose="030F0702030302020204" pitchFamily="66" charset="0"/>
                  <a:cs typeface="Arial" panose="020B0604020202020204" pitchFamily="34" charset="0"/>
                </a:defRPr>
              </a:lvl1pPr>
              <a:lvl2pPr marL="742950" indent="-285750">
                <a:defRPr sz="2400">
                  <a:solidFill>
                    <a:schemeClr val="tx1"/>
                  </a:solidFill>
                  <a:latin typeface="Comic Sans MS" panose="030F0702030302020204" pitchFamily="66" charset="0"/>
                  <a:cs typeface="Arial" panose="020B0604020202020204" pitchFamily="34" charset="0"/>
                </a:defRPr>
              </a:lvl2pPr>
              <a:lvl3pPr marL="1143000" indent="-228600">
                <a:defRPr sz="2400">
                  <a:solidFill>
                    <a:schemeClr val="tx1"/>
                  </a:solidFill>
                  <a:latin typeface="Comic Sans MS" panose="030F0702030302020204" pitchFamily="66" charset="0"/>
                  <a:cs typeface="Arial" panose="020B0604020202020204" pitchFamily="34" charset="0"/>
                </a:defRPr>
              </a:lvl3pPr>
              <a:lvl4pPr marL="1600200" indent="-228600">
                <a:defRPr sz="2400">
                  <a:solidFill>
                    <a:schemeClr val="tx1"/>
                  </a:solidFill>
                  <a:latin typeface="Comic Sans MS" panose="030F0702030302020204" pitchFamily="66" charset="0"/>
                  <a:cs typeface="Arial" panose="020B0604020202020204" pitchFamily="34" charset="0"/>
                </a:defRPr>
              </a:lvl4pPr>
              <a:lvl5pPr marL="2057400" indent="-228600">
                <a:defRPr sz="24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9pPr>
            </a:lstStyle>
            <a:p>
              <a:pPr algn="ctr" eaLnBrk="1" hangingPunct="1">
                <a:spcBef>
                  <a:spcPct val="50000"/>
                </a:spcBef>
              </a:pPr>
              <a:r>
                <a:rPr lang="sr-Latn-CS" altLang="en-US" sz="1400" b="1" dirty="0" smtClean="0">
                  <a:solidFill>
                    <a:schemeClr val="bg1"/>
                  </a:solidFill>
                  <a:latin typeface="Verdana" panose="020B0604030504040204" pitchFamily="34" charset="0"/>
                </a:rPr>
                <a:t>t</a:t>
              </a:r>
              <a:r>
                <a:rPr lang="en-US" altLang="en-US" sz="1400" b="1" dirty="0" smtClean="0">
                  <a:solidFill>
                    <a:schemeClr val="bg1"/>
                  </a:solidFill>
                  <a:latin typeface="Verdana" panose="020B0604030504040204" pitchFamily="34" charset="0"/>
                </a:rPr>
                <a:t>h</a:t>
              </a:r>
              <a:r>
                <a:rPr lang="sr-Latn-CS" altLang="en-US" sz="1400" b="1" dirty="0" smtClean="0">
                  <a:solidFill>
                    <a:schemeClr val="bg1"/>
                  </a:solidFill>
                  <a:latin typeface="Verdana" panose="020B0604030504040204" pitchFamily="34" charset="0"/>
                </a:rPr>
                <a:t>alamus</a:t>
              </a:r>
              <a:endParaRPr lang="en-US" altLang="en-US" sz="1400" b="1" dirty="0">
                <a:solidFill>
                  <a:schemeClr val="bg1"/>
                </a:solidFill>
                <a:latin typeface="Verdana" panose="020B0604030504040204" pitchFamily="34" charset="0"/>
              </a:endParaRPr>
            </a:p>
          </p:txBody>
        </p:sp>
        <p:sp>
          <p:nvSpPr>
            <p:cNvPr id="26630" name="Text Box 11"/>
            <p:cNvSpPr txBox="1">
              <a:spLocks noChangeArrowheads="1"/>
            </p:cNvSpPr>
            <p:nvPr/>
          </p:nvSpPr>
          <p:spPr bwMode="auto">
            <a:xfrm>
              <a:off x="1403" y="2427"/>
              <a:ext cx="1469" cy="192"/>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Comic Sans MS" panose="030F0702030302020204" pitchFamily="66" charset="0"/>
                  <a:cs typeface="Arial" panose="020B0604020202020204" pitchFamily="34" charset="0"/>
                </a:defRPr>
              </a:lvl1pPr>
              <a:lvl2pPr marL="742950" indent="-285750">
                <a:defRPr sz="2400">
                  <a:solidFill>
                    <a:schemeClr val="tx1"/>
                  </a:solidFill>
                  <a:latin typeface="Comic Sans MS" panose="030F0702030302020204" pitchFamily="66" charset="0"/>
                  <a:cs typeface="Arial" panose="020B0604020202020204" pitchFamily="34" charset="0"/>
                </a:defRPr>
              </a:lvl2pPr>
              <a:lvl3pPr marL="1143000" indent="-228600">
                <a:defRPr sz="2400">
                  <a:solidFill>
                    <a:schemeClr val="tx1"/>
                  </a:solidFill>
                  <a:latin typeface="Comic Sans MS" panose="030F0702030302020204" pitchFamily="66" charset="0"/>
                  <a:cs typeface="Arial" panose="020B0604020202020204" pitchFamily="34" charset="0"/>
                </a:defRPr>
              </a:lvl3pPr>
              <a:lvl4pPr marL="1600200" indent="-228600">
                <a:defRPr sz="2400">
                  <a:solidFill>
                    <a:schemeClr val="tx1"/>
                  </a:solidFill>
                  <a:latin typeface="Comic Sans MS" panose="030F0702030302020204" pitchFamily="66" charset="0"/>
                  <a:cs typeface="Arial" panose="020B0604020202020204" pitchFamily="34" charset="0"/>
                </a:defRPr>
              </a:lvl4pPr>
              <a:lvl5pPr marL="2057400" indent="-228600">
                <a:defRPr sz="24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9pPr>
            </a:lstStyle>
            <a:p>
              <a:pPr algn="ctr" eaLnBrk="1" hangingPunct="1">
                <a:spcBef>
                  <a:spcPct val="50000"/>
                </a:spcBef>
              </a:pPr>
              <a:r>
                <a:rPr lang="sr-Latn-CS" altLang="en-US" sz="1400" b="1" dirty="0">
                  <a:solidFill>
                    <a:schemeClr val="bg1"/>
                  </a:solidFill>
                  <a:latin typeface="Verdana" panose="020B0604030504040204" pitchFamily="34" charset="0"/>
                </a:rPr>
                <a:t>pons</a:t>
              </a:r>
              <a:endParaRPr lang="en-US" altLang="en-US" sz="1400" b="1" dirty="0">
                <a:solidFill>
                  <a:schemeClr val="bg1"/>
                </a:solidFill>
                <a:latin typeface="Verdana" panose="020B0604030504040204" pitchFamily="34" charset="0"/>
              </a:endParaRPr>
            </a:p>
          </p:txBody>
        </p:sp>
        <p:sp>
          <p:nvSpPr>
            <p:cNvPr id="26631" name="Text Box 12"/>
            <p:cNvSpPr txBox="1">
              <a:spLocks noChangeArrowheads="1"/>
            </p:cNvSpPr>
            <p:nvPr/>
          </p:nvSpPr>
          <p:spPr bwMode="auto">
            <a:xfrm>
              <a:off x="1595" y="2880"/>
              <a:ext cx="1600" cy="192"/>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Comic Sans MS" panose="030F0702030302020204" pitchFamily="66" charset="0"/>
                  <a:cs typeface="Arial" panose="020B0604020202020204" pitchFamily="34" charset="0"/>
                </a:defRPr>
              </a:lvl1pPr>
              <a:lvl2pPr marL="742950" indent="-285750">
                <a:defRPr sz="2400">
                  <a:solidFill>
                    <a:schemeClr val="tx1"/>
                  </a:solidFill>
                  <a:latin typeface="Comic Sans MS" panose="030F0702030302020204" pitchFamily="66" charset="0"/>
                  <a:cs typeface="Arial" panose="020B0604020202020204" pitchFamily="34" charset="0"/>
                </a:defRPr>
              </a:lvl2pPr>
              <a:lvl3pPr marL="1143000" indent="-228600">
                <a:defRPr sz="2400">
                  <a:solidFill>
                    <a:schemeClr val="tx1"/>
                  </a:solidFill>
                  <a:latin typeface="Comic Sans MS" panose="030F0702030302020204" pitchFamily="66" charset="0"/>
                  <a:cs typeface="Arial" panose="020B0604020202020204" pitchFamily="34" charset="0"/>
                </a:defRPr>
              </a:lvl3pPr>
              <a:lvl4pPr marL="1600200" indent="-228600">
                <a:defRPr sz="2400">
                  <a:solidFill>
                    <a:schemeClr val="tx1"/>
                  </a:solidFill>
                  <a:latin typeface="Comic Sans MS" panose="030F0702030302020204" pitchFamily="66" charset="0"/>
                  <a:cs typeface="Arial" panose="020B0604020202020204" pitchFamily="34" charset="0"/>
                </a:defRPr>
              </a:lvl4pPr>
              <a:lvl5pPr marL="2057400" indent="-228600">
                <a:defRPr sz="24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9pPr>
            </a:lstStyle>
            <a:p>
              <a:pPr algn="ctr" eaLnBrk="1" hangingPunct="1">
                <a:spcBef>
                  <a:spcPct val="50000"/>
                </a:spcBef>
              </a:pPr>
              <a:r>
                <a:rPr lang="en-US" altLang="en-US" sz="1400" b="1" dirty="0">
                  <a:solidFill>
                    <a:schemeClr val="bg1"/>
                  </a:solidFill>
                  <a:latin typeface="Verdana" panose="020B0604030504040204" pitchFamily="34" charset="0"/>
                </a:rPr>
                <a:t>s</a:t>
              </a:r>
              <a:r>
                <a:rPr lang="en-US" altLang="en-US" sz="1400" b="1" dirty="0" smtClean="0">
                  <a:solidFill>
                    <a:schemeClr val="bg1"/>
                  </a:solidFill>
                  <a:latin typeface="Verdana" panose="020B0604030504040204" pitchFamily="34" charset="0"/>
                </a:rPr>
                <a:t>pinal cord</a:t>
              </a:r>
              <a:endParaRPr lang="en-US" altLang="en-US" sz="1400" b="1" dirty="0">
                <a:solidFill>
                  <a:schemeClr val="bg1"/>
                </a:solidFill>
                <a:latin typeface="Verdana" panose="020B0604030504040204" pitchFamily="34" charset="0"/>
              </a:endParaRPr>
            </a:p>
          </p:txBody>
        </p:sp>
        <p:sp>
          <p:nvSpPr>
            <p:cNvPr id="26632" name="Text Box 13"/>
            <p:cNvSpPr txBox="1">
              <a:spLocks noChangeArrowheads="1"/>
            </p:cNvSpPr>
            <p:nvPr/>
          </p:nvSpPr>
          <p:spPr bwMode="auto">
            <a:xfrm>
              <a:off x="200" y="3539"/>
              <a:ext cx="1469" cy="192"/>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Comic Sans MS" panose="030F0702030302020204" pitchFamily="66" charset="0"/>
                  <a:cs typeface="Arial" panose="020B0604020202020204" pitchFamily="34" charset="0"/>
                </a:defRPr>
              </a:lvl1pPr>
              <a:lvl2pPr marL="742950" indent="-285750">
                <a:defRPr sz="2400">
                  <a:solidFill>
                    <a:schemeClr val="tx1"/>
                  </a:solidFill>
                  <a:latin typeface="Comic Sans MS" panose="030F0702030302020204" pitchFamily="66" charset="0"/>
                  <a:cs typeface="Arial" panose="020B0604020202020204" pitchFamily="34" charset="0"/>
                </a:defRPr>
              </a:lvl2pPr>
              <a:lvl3pPr marL="1143000" indent="-228600">
                <a:defRPr sz="2400">
                  <a:solidFill>
                    <a:schemeClr val="tx1"/>
                  </a:solidFill>
                  <a:latin typeface="Comic Sans MS" panose="030F0702030302020204" pitchFamily="66" charset="0"/>
                  <a:cs typeface="Arial" panose="020B0604020202020204" pitchFamily="34" charset="0"/>
                </a:defRPr>
              </a:lvl3pPr>
              <a:lvl4pPr marL="1600200" indent="-228600">
                <a:defRPr sz="2400">
                  <a:solidFill>
                    <a:schemeClr val="tx1"/>
                  </a:solidFill>
                  <a:latin typeface="Comic Sans MS" panose="030F0702030302020204" pitchFamily="66" charset="0"/>
                  <a:cs typeface="Arial" panose="020B0604020202020204" pitchFamily="34" charset="0"/>
                </a:defRPr>
              </a:lvl4pPr>
              <a:lvl5pPr marL="2057400" indent="-228600">
                <a:defRPr sz="24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9pPr>
            </a:lstStyle>
            <a:p>
              <a:pPr algn="ctr" eaLnBrk="1" hangingPunct="1">
                <a:spcBef>
                  <a:spcPct val="50000"/>
                </a:spcBef>
              </a:pPr>
              <a:r>
                <a:rPr lang="en-US" altLang="en-US" sz="1400" b="1" dirty="0" smtClean="0">
                  <a:solidFill>
                    <a:schemeClr val="bg1"/>
                  </a:solidFill>
                  <a:latin typeface="Verdana" panose="020B0604030504040204" pitchFamily="34" charset="0"/>
                </a:rPr>
                <a:t>alertness</a:t>
              </a:r>
              <a:endParaRPr lang="en-US" altLang="en-US" sz="1400" b="1" dirty="0">
                <a:solidFill>
                  <a:schemeClr val="bg1"/>
                </a:solidFill>
                <a:latin typeface="Verdana" panose="020B0604030504040204" pitchFamily="34" charset="0"/>
              </a:endParaRPr>
            </a:p>
          </p:txBody>
        </p:sp>
        <p:sp>
          <p:nvSpPr>
            <p:cNvPr id="26633" name="Text Box 14"/>
            <p:cNvSpPr txBox="1">
              <a:spLocks noChangeArrowheads="1"/>
            </p:cNvSpPr>
            <p:nvPr/>
          </p:nvSpPr>
          <p:spPr bwMode="auto">
            <a:xfrm>
              <a:off x="1909" y="3546"/>
              <a:ext cx="1899" cy="193"/>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Comic Sans MS" panose="030F0702030302020204" pitchFamily="66" charset="0"/>
                  <a:cs typeface="Arial" panose="020B0604020202020204" pitchFamily="34" charset="0"/>
                </a:defRPr>
              </a:lvl1pPr>
              <a:lvl2pPr marL="742950" indent="-285750">
                <a:defRPr sz="2400">
                  <a:solidFill>
                    <a:schemeClr val="tx1"/>
                  </a:solidFill>
                  <a:latin typeface="Comic Sans MS" panose="030F0702030302020204" pitchFamily="66" charset="0"/>
                  <a:cs typeface="Arial" panose="020B0604020202020204" pitchFamily="34" charset="0"/>
                </a:defRPr>
              </a:lvl2pPr>
              <a:lvl3pPr marL="1143000" indent="-228600">
                <a:defRPr sz="2400">
                  <a:solidFill>
                    <a:schemeClr val="tx1"/>
                  </a:solidFill>
                  <a:latin typeface="Comic Sans MS" panose="030F0702030302020204" pitchFamily="66" charset="0"/>
                  <a:cs typeface="Arial" panose="020B0604020202020204" pitchFamily="34" charset="0"/>
                </a:defRPr>
              </a:lvl3pPr>
              <a:lvl4pPr marL="1600200" indent="-228600">
                <a:defRPr sz="2400">
                  <a:solidFill>
                    <a:schemeClr val="tx1"/>
                  </a:solidFill>
                  <a:latin typeface="Comic Sans MS" panose="030F0702030302020204" pitchFamily="66" charset="0"/>
                  <a:cs typeface="Arial" panose="020B0604020202020204" pitchFamily="34" charset="0"/>
                </a:defRPr>
              </a:lvl4pPr>
              <a:lvl5pPr marL="2057400" indent="-228600">
                <a:defRPr sz="24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9pPr>
            </a:lstStyle>
            <a:p>
              <a:pPr algn="ctr" eaLnBrk="1" hangingPunct="1">
                <a:spcBef>
                  <a:spcPct val="50000"/>
                </a:spcBef>
              </a:pPr>
              <a:r>
                <a:rPr lang="sr-Latn-CS" altLang="en-US" sz="1400" b="1">
                  <a:solidFill>
                    <a:schemeClr val="bg1"/>
                  </a:solidFill>
                  <a:latin typeface="Verdana" panose="020B0604030504040204" pitchFamily="34" charset="0"/>
                </a:rPr>
                <a:t>non REM</a:t>
              </a:r>
              <a:endParaRPr lang="en-US" altLang="en-US" sz="1400" b="1" dirty="0">
                <a:solidFill>
                  <a:schemeClr val="bg1"/>
                </a:solidFill>
                <a:latin typeface="Verdana" panose="020B0604030504040204" pitchFamily="34" charset="0"/>
              </a:endParaRPr>
            </a:p>
          </p:txBody>
        </p:sp>
        <p:sp>
          <p:nvSpPr>
            <p:cNvPr id="26634" name="Text Box 15"/>
            <p:cNvSpPr txBox="1">
              <a:spLocks noChangeArrowheads="1"/>
            </p:cNvSpPr>
            <p:nvPr/>
          </p:nvSpPr>
          <p:spPr bwMode="auto">
            <a:xfrm>
              <a:off x="3971" y="3552"/>
              <a:ext cx="1467" cy="192"/>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Comic Sans MS" panose="030F0702030302020204" pitchFamily="66" charset="0"/>
                  <a:cs typeface="Arial" panose="020B0604020202020204" pitchFamily="34" charset="0"/>
                </a:defRPr>
              </a:lvl1pPr>
              <a:lvl2pPr marL="742950" indent="-285750">
                <a:defRPr sz="2400">
                  <a:solidFill>
                    <a:schemeClr val="tx1"/>
                  </a:solidFill>
                  <a:latin typeface="Comic Sans MS" panose="030F0702030302020204" pitchFamily="66" charset="0"/>
                  <a:cs typeface="Arial" panose="020B0604020202020204" pitchFamily="34" charset="0"/>
                </a:defRPr>
              </a:lvl2pPr>
              <a:lvl3pPr marL="1143000" indent="-228600">
                <a:defRPr sz="2400">
                  <a:solidFill>
                    <a:schemeClr val="tx1"/>
                  </a:solidFill>
                  <a:latin typeface="Comic Sans MS" panose="030F0702030302020204" pitchFamily="66" charset="0"/>
                  <a:cs typeface="Arial" panose="020B0604020202020204" pitchFamily="34" charset="0"/>
                </a:defRPr>
              </a:lvl3pPr>
              <a:lvl4pPr marL="1600200" indent="-228600">
                <a:defRPr sz="2400">
                  <a:solidFill>
                    <a:schemeClr val="tx1"/>
                  </a:solidFill>
                  <a:latin typeface="Comic Sans MS" panose="030F0702030302020204" pitchFamily="66" charset="0"/>
                  <a:cs typeface="Arial" panose="020B0604020202020204" pitchFamily="34" charset="0"/>
                </a:defRPr>
              </a:lvl4pPr>
              <a:lvl5pPr marL="2057400" indent="-228600">
                <a:defRPr sz="24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9pPr>
            </a:lstStyle>
            <a:p>
              <a:pPr algn="ctr" eaLnBrk="1" hangingPunct="1">
                <a:spcBef>
                  <a:spcPct val="50000"/>
                </a:spcBef>
              </a:pPr>
              <a:r>
                <a:rPr lang="sr-Latn-CS" altLang="en-US" sz="1400" b="1">
                  <a:solidFill>
                    <a:schemeClr val="bg1"/>
                  </a:solidFill>
                  <a:latin typeface="Verdana" panose="020B0604030504040204" pitchFamily="34" charset="0"/>
                </a:rPr>
                <a:t>REM</a:t>
              </a:r>
              <a:endParaRPr lang="en-US" altLang="en-US" sz="1400" b="1" dirty="0">
                <a:solidFill>
                  <a:schemeClr val="bg1"/>
                </a:solidFill>
                <a:latin typeface="Verdana" panose="020B0604030504040204" pitchFamily="34" charset="0"/>
              </a:endParaRPr>
            </a:p>
          </p:txBody>
        </p:sp>
      </p:gr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Rot="1" noChangeArrowheads="1"/>
          </p:cNvSpPr>
          <p:nvPr>
            <p:ph type="title"/>
          </p:nvPr>
        </p:nvSpPr>
        <p:spPr>
          <a:xfrm>
            <a:off x="396875" y="1508125"/>
            <a:ext cx="8385175" cy="808038"/>
          </a:xfrm>
        </p:spPr>
        <p:txBody>
          <a:bodyPr/>
          <a:lstStyle/>
          <a:p>
            <a:pPr eaLnBrk="1" hangingPunct="1"/>
            <a:r>
              <a:rPr lang="en-US" sz="3200" dirty="0">
                <a:ln>
                  <a:noFill/>
                </a:ln>
                <a:solidFill>
                  <a:srgbClr val="FF0000"/>
                </a:solidFill>
                <a:latin typeface="Comic Sans MS" panose="030F0702030302020204" pitchFamily="66" charset="0"/>
              </a:rPr>
              <a:t>Acute or "abortive"  treatment</a:t>
            </a:r>
            <a:endParaRPr lang="en-US" altLang="en-US" dirty="0" smtClean="0">
              <a:ln>
                <a:noFill/>
              </a:ln>
              <a:latin typeface="Comic Sans MS" panose="030F0702030302020204" pitchFamily="66" charset="0"/>
            </a:endParaRPr>
          </a:p>
        </p:txBody>
      </p:sp>
      <p:sp>
        <p:nvSpPr>
          <p:cNvPr id="107523" name="Rectangle 3"/>
          <p:cNvSpPr>
            <a:spLocks noGrp="1" noRot="1" noChangeArrowheads="1"/>
          </p:cNvSpPr>
          <p:nvPr>
            <p:ph idx="1"/>
          </p:nvPr>
        </p:nvSpPr>
        <p:spPr>
          <a:xfrm>
            <a:off x="860425" y="2318522"/>
            <a:ext cx="7921625" cy="4248993"/>
          </a:xfrm>
        </p:spPr>
        <p:txBody>
          <a:bodyPr/>
          <a:lstStyle/>
          <a:p>
            <a:pPr eaLnBrk="1" hangingPunct="1"/>
            <a:r>
              <a:rPr lang="en-US" altLang="en-US" sz="2000" b="1" dirty="0">
                <a:latin typeface="Calibri" panose="020F0502020204030204" pitchFamily="34" charset="0"/>
                <a:cs typeface="Times New Roman" panose="02020603050405020304" pitchFamily="18" charset="0"/>
              </a:rPr>
              <a:t>Non-specific</a:t>
            </a:r>
            <a:r>
              <a:rPr lang="en-US" altLang="en-US" sz="2000" dirty="0">
                <a:latin typeface="Calibri" panose="020F0502020204030204" pitchFamily="34" charset="0"/>
                <a:cs typeface="Times New Roman" panose="02020603050405020304" pitchFamily="18" charset="0"/>
              </a:rPr>
              <a:t> (for pain control, associated migraine symptoms, other pain disorders)       </a:t>
            </a:r>
            <a:endParaRPr lang="en-US" altLang="en-US" sz="2000" dirty="0" smtClean="0">
              <a:latin typeface="Calibri" panose="020F0502020204030204" pitchFamily="34" charset="0"/>
              <a:cs typeface="Times New Roman" panose="02020603050405020304" pitchFamily="18" charset="0"/>
            </a:endParaRPr>
          </a:p>
          <a:p>
            <a:pPr marL="0" indent="0" eaLnBrk="1" hangingPunct="1">
              <a:buNone/>
            </a:pPr>
            <a:r>
              <a:rPr lang="en-US" altLang="en-US" sz="2000" dirty="0" smtClean="0">
                <a:latin typeface="Calibri" panose="020F0502020204030204" pitchFamily="34" charset="0"/>
                <a:cs typeface="Times New Roman" panose="02020603050405020304" pitchFamily="18" charset="0"/>
              </a:rPr>
              <a:t>      - </a:t>
            </a:r>
            <a:r>
              <a:rPr lang="en-US" altLang="en-US" sz="2000" dirty="0">
                <a:latin typeface="Calibri" panose="020F0502020204030204" pitchFamily="34" charset="0"/>
                <a:cs typeface="Times New Roman" panose="02020603050405020304" pitchFamily="18" charset="0"/>
              </a:rPr>
              <a:t>analgesics       </a:t>
            </a:r>
          </a:p>
          <a:p>
            <a:pPr marL="0" indent="0" eaLnBrk="1" hangingPunct="1">
              <a:buNone/>
            </a:pPr>
            <a:r>
              <a:rPr lang="en-US" altLang="en-US" sz="2000" dirty="0" smtClean="0">
                <a:latin typeface="Calibri" panose="020F0502020204030204" pitchFamily="34" charset="0"/>
                <a:cs typeface="Times New Roman" panose="02020603050405020304" pitchFamily="18" charset="0"/>
              </a:rPr>
              <a:t>      - </a:t>
            </a:r>
            <a:r>
              <a:rPr lang="en-US" altLang="en-US" sz="2000" dirty="0">
                <a:latin typeface="Calibri" panose="020F0502020204030204" pitchFamily="34" charset="0"/>
                <a:cs typeface="Times New Roman" panose="02020603050405020304" pitchFamily="18" charset="0"/>
              </a:rPr>
              <a:t>non-steroidal anti-inflammatory drugs       </a:t>
            </a:r>
            <a:endParaRPr lang="en-US" altLang="en-US" sz="2000" dirty="0" smtClean="0">
              <a:latin typeface="Calibri" panose="020F0502020204030204" pitchFamily="34" charset="0"/>
              <a:cs typeface="Times New Roman" panose="02020603050405020304" pitchFamily="18" charset="0"/>
            </a:endParaRPr>
          </a:p>
          <a:p>
            <a:pPr marL="0" indent="0" eaLnBrk="1" hangingPunct="1">
              <a:buNone/>
            </a:pPr>
            <a:r>
              <a:rPr lang="en-US" altLang="en-US" sz="2000" dirty="0" smtClean="0">
                <a:latin typeface="Calibri" panose="020F0502020204030204" pitchFamily="34" charset="0"/>
                <a:cs typeface="Times New Roman" panose="02020603050405020304" pitchFamily="18" charset="0"/>
              </a:rPr>
              <a:t>      - opioids</a:t>
            </a:r>
          </a:p>
          <a:p>
            <a:pPr eaLnBrk="1" hangingPunct="1"/>
            <a:r>
              <a:rPr lang="en-US" altLang="en-US" sz="2000" b="1" dirty="0" smtClean="0">
                <a:latin typeface="Calibri" panose="020F0502020204030204" pitchFamily="34" charset="0"/>
                <a:cs typeface="Times New Roman" panose="02020603050405020304" pitchFamily="18" charset="0"/>
              </a:rPr>
              <a:t>Specific </a:t>
            </a:r>
            <a:r>
              <a:rPr lang="en-US" altLang="en-US" sz="2000" b="1" dirty="0">
                <a:latin typeface="Calibri" panose="020F0502020204030204" pitchFamily="34" charset="0"/>
                <a:cs typeface="Times New Roman" panose="02020603050405020304" pitchFamily="18" charset="0"/>
              </a:rPr>
              <a:t>(</a:t>
            </a:r>
            <a:r>
              <a:rPr lang="en-US" altLang="en-US" sz="2000" dirty="0">
                <a:latin typeface="Calibri" panose="020F0502020204030204" pitchFamily="34" charset="0"/>
                <a:cs typeface="Times New Roman" panose="02020603050405020304" pitchFamily="18" charset="0"/>
              </a:rPr>
              <a:t>controls migraine attack)      </a:t>
            </a:r>
            <a:endParaRPr lang="en-US" altLang="en-US" sz="2000" dirty="0" smtClean="0">
              <a:latin typeface="Calibri" panose="020F0502020204030204" pitchFamily="34" charset="0"/>
              <a:cs typeface="Times New Roman" panose="02020603050405020304" pitchFamily="18" charset="0"/>
            </a:endParaRPr>
          </a:p>
          <a:p>
            <a:pPr marL="0" indent="0" eaLnBrk="1" hangingPunct="1">
              <a:buNone/>
            </a:pPr>
            <a:r>
              <a:rPr lang="en-US" altLang="en-US" sz="2000" dirty="0" smtClean="0">
                <a:latin typeface="Calibri" panose="020F0502020204030204" pitchFamily="34" charset="0"/>
                <a:cs typeface="Times New Roman" panose="02020603050405020304" pitchFamily="18" charset="0"/>
              </a:rPr>
              <a:t>      </a:t>
            </a:r>
            <a:r>
              <a:rPr lang="en-US" altLang="en-US" sz="2000" dirty="0">
                <a:latin typeface="Calibri" panose="020F0502020204030204" pitchFamily="34" charset="0"/>
                <a:cs typeface="Times New Roman" panose="02020603050405020304" pitchFamily="18" charset="0"/>
              </a:rPr>
              <a:t>- ergotamines      </a:t>
            </a:r>
            <a:endParaRPr lang="en-US" altLang="en-US" sz="2000" dirty="0" smtClean="0">
              <a:latin typeface="Calibri" panose="020F0502020204030204" pitchFamily="34" charset="0"/>
              <a:cs typeface="Times New Roman" panose="02020603050405020304" pitchFamily="18" charset="0"/>
            </a:endParaRPr>
          </a:p>
          <a:p>
            <a:pPr marL="0" indent="0" eaLnBrk="1" hangingPunct="1">
              <a:buNone/>
            </a:pPr>
            <a:r>
              <a:rPr lang="en-US" altLang="en-US" sz="2000" dirty="0" smtClean="0">
                <a:latin typeface="Calibri" panose="020F0502020204030204" pitchFamily="34" charset="0"/>
                <a:cs typeface="Times New Roman" panose="02020603050405020304" pitchFamily="18" charset="0"/>
              </a:rPr>
              <a:t>      </a:t>
            </a:r>
            <a:r>
              <a:rPr lang="en-US" altLang="en-US" sz="2000" dirty="0">
                <a:latin typeface="Calibri" panose="020F0502020204030204" pitchFamily="34" charset="0"/>
                <a:cs typeface="Times New Roman" panose="02020603050405020304" pitchFamily="18" charset="0"/>
              </a:rPr>
              <a:t>- dihydroergotamine       </a:t>
            </a:r>
            <a:endParaRPr lang="en-US" altLang="en-US" sz="2000" dirty="0" smtClean="0">
              <a:latin typeface="Calibri" panose="020F0502020204030204" pitchFamily="34" charset="0"/>
              <a:cs typeface="Times New Roman" panose="02020603050405020304" pitchFamily="18" charset="0"/>
            </a:endParaRPr>
          </a:p>
          <a:p>
            <a:pPr marL="0" indent="0" eaLnBrk="1" hangingPunct="1">
              <a:buNone/>
            </a:pPr>
            <a:r>
              <a:rPr lang="en-US" altLang="en-US" sz="2000" dirty="0" smtClean="0">
                <a:latin typeface="Calibri" panose="020F0502020204030204" pitchFamily="34" charset="0"/>
                <a:cs typeface="Times New Roman" panose="02020603050405020304" pitchFamily="18" charset="0"/>
              </a:rPr>
              <a:t>      - </a:t>
            </a:r>
            <a:r>
              <a:rPr lang="en-US" altLang="en-US" sz="2000" dirty="0">
                <a:latin typeface="Calibri" panose="020F0502020204030204" pitchFamily="34" charset="0"/>
                <a:cs typeface="Times New Roman" panose="02020603050405020304" pitchFamily="18" charset="0"/>
              </a:rPr>
              <a:t>triptans</a:t>
            </a:r>
            <a:endParaRPr lang="en-US" altLang="en-US" sz="2000" dirty="0" smtClean="0">
              <a:latin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rrowheads="1"/>
          </p:cNvSpPr>
          <p:nvPr>
            <p:ph type="title"/>
          </p:nvPr>
        </p:nvSpPr>
        <p:spPr>
          <a:xfrm>
            <a:off x="323850" y="1484313"/>
            <a:ext cx="8385175" cy="663575"/>
          </a:xfrm>
        </p:spPr>
        <p:txBody>
          <a:bodyPr rtlCol="0">
            <a:normAutofit/>
          </a:bodyPr>
          <a:lstStyle/>
          <a:p>
            <a:pPr eaLnBrk="1" fontAlgn="auto" hangingPunct="1">
              <a:spcAft>
                <a:spcPts val="0"/>
              </a:spcAft>
              <a:defRPr/>
            </a:pPr>
            <a:r>
              <a:rPr lang="en-US" sz="3200" dirty="0">
                <a:ln>
                  <a:noFill/>
                </a:ln>
                <a:solidFill>
                  <a:srgbClr val="FF0000"/>
                </a:solidFill>
                <a:latin typeface="Comic Sans MS" panose="030F0702030302020204" pitchFamily="66" charset="0"/>
              </a:rPr>
              <a:t>Acute or "abortive"  treatment</a:t>
            </a:r>
            <a:endParaRPr lang="en-US" dirty="0" smtClean="0">
              <a:solidFill>
                <a:schemeClr val="tx1">
                  <a:lumMod val="85000"/>
                  <a:lumOff val="15000"/>
                </a:schemeClr>
              </a:solidFill>
              <a:latin typeface="Comic Sans MS" pitchFamily="66" charset="0"/>
            </a:endParaRPr>
          </a:p>
        </p:txBody>
      </p:sp>
      <p:sp>
        <p:nvSpPr>
          <p:cNvPr id="38915" name="Rectangle 3"/>
          <p:cNvSpPr>
            <a:spLocks noGrp="1" noRot="1" noChangeArrowheads="1"/>
          </p:cNvSpPr>
          <p:nvPr>
            <p:ph idx="1"/>
          </p:nvPr>
        </p:nvSpPr>
        <p:spPr>
          <a:xfrm>
            <a:off x="1131888" y="2492375"/>
            <a:ext cx="6769100" cy="3960813"/>
          </a:xfrm>
        </p:spPr>
        <p:txBody>
          <a:bodyPr rtlCol="0">
            <a:normAutofit/>
          </a:bodyPr>
          <a:lstStyle/>
          <a:p>
            <a:pPr eaLnBrk="1" fontAlgn="auto" hangingPunct="1">
              <a:lnSpc>
                <a:spcPct val="90000"/>
              </a:lnSpc>
              <a:buFont typeface="Arial"/>
              <a:buChar char="•"/>
              <a:defRPr/>
            </a:pPr>
            <a:r>
              <a:rPr lang="en-US" sz="2200" b="1" dirty="0" smtClean="0">
                <a:solidFill>
                  <a:schemeClr val="tx1">
                    <a:lumMod val="85000"/>
                    <a:lumOff val="15000"/>
                  </a:schemeClr>
                </a:solidFill>
                <a:latin typeface="Calibri" panose="020F0502020204030204" pitchFamily="34" charset="0"/>
                <a:cs typeface="Times New Roman" panose="02020603050405020304" pitchFamily="18" charset="0"/>
              </a:rPr>
              <a:t>NSAIDs</a:t>
            </a:r>
            <a:endParaRPr lang="sr-Latn-CS" sz="2200" b="1" dirty="0" smtClean="0">
              <a:solidFill>
                <a:schemeClr val="tx1">
                  <a:lumMod val="85000"/>
                  <a:lumOff val="15000"/>
                </a:schemeClr>
              </a:solidFill>
              <a:latin typeface="Calibri" panose="020F0502020204030204" pitchFamily="34" charset="0"/>
              <a:cs typeface="Times New Roman" panose="02020603050405020304" pitchFamily="18" charset="0"/>
            </a:endParaRPr>
          </a:p>
          <a:p>
            <a:pPr marL="0" indent="0" eaLnBrk="1" fontAlgn="auto" hangingPunct="1">
              <a:lnSpc>
                <a:spcPct val="90000"/>
              </a:lnSpc>
              <a:buNone/>
              <a:defRPr/>
            </a:pPr>
            <a:r>
              <a:rPr lang="en-US" sz="1800" dirty="0" smtClean="0">
                <a:solidFill>
                  <a:schemeClr val="tx1">
                    <a:lumMod val="85000"/>
                    <a:lumOff val="15000"/>
                  </a:schemeClr>
                </a:solidFill>
                <a:latin typeface="Times New Roman" panose="02020603050405020304" pitchFamily="18" charset="0"/>
                <a:cs typeface="Times New Roman" panose="02020603050405020304" pitchFamily="18" charset="0"/>
              </a:rPr>
              <a:t>     - the </a:t>
            </a:r>
            <a:r>
              <a:rPr lang="en-US" sz="1800" dirty="0">
                <a:solidFill>
                  <a:schemeClr val="tx1">
                    <a:lumMod val="85000"/>
                    <a:lumOff val="15000"/>
                  </a:schemeClr>
                </a:solidFill>
                <a:latin typeface="Times New Roman" panose="02020603050405020304" pitchFamily="18" charset="0"/>
                <a:cs typeface="Times New Roman" panose="02020603050405020304" pitchFamily="18" charset="0"/>
              </a:rPr>
              <a:t>most commonly used drugs  </a:t>
            </a:r>
            <a:endParaRPr lang="en-US" sz="1800" dirty="0" smtClean="0">
              <a:solidFill>
                <a:schemeClr val="tx1">
                  <a:lumMod val="85000"/>
                  <a:lumOff val="15000"/>
                </a:schemeClr>
              </a:solidFill>
              <a:latin typeface="Times New Roman" panose="02020603050405020304" pitchFamily="18" charset="0"/>
              <a:cs typeface="Times New Roman" panose="02020603050405020304" pitchFamily="18" charset="0"/>
            </a:endParaRPr>
          </a:p>
          <a:p>
            <a:pPr marL="0" indent="0" eaLnBrk="1" fontAlgn="auto" hangingPunct="1">
              <a:lnSpc>
                <a:spcPct val="90000"/>
              </a:lnSpc>
              <a:buNone/>
              <a:defRPr/>
            </a:pPr>
            <a:r>
              <a:rPr lang="en-US" sz="1800" dirty="0" smtClean="0">
                <a:solidFill>
                  <a:schemeClr val="tx1">
                    <a:lumMod val="85000"/>
                    <a:lumOff val="15000"/>
                  </a:schemeClr>
                </a:solidFill>
                <a:latin typeface="Times New Roman" panose="02020603050405020304" pitchFamily="18" charset="0"/>
                <a:cs typeface="Times New Roman" panose="02020603050405020304" pitchFamily="18" charset="0"/>
              </a:rPr>
              <a:t>     </a:t>
            </a:r>
            <a:r>
              <a:rPr lang="en-US" sz="1800" dirty="0">
                <a:solidFill>
                  <a:schemeClr val="tx1">
                    <a:lumMod val="85000"/>
                    <a:lumOff val="15000"/>
                  </a:schemeClr>
                </a:solidFill>
                <a:latin typeface="Times New Roman" panose="02020603050405020304" pitchFamily="18" charset="0"/>
                <a:cs typeface="Times New Roman" panose="02020603050405020304" pitchFamily="18" charset="0"/>
              </a:rPr>
              <a:t>- alone/combined with metoclopramide (10-20mg)   </a:t>
            </a:r>
            <a:endParaRPr lang="en-US" sz="1800" dirty="0" smtClean="0">
              <a:solidFill>
                <a:schemeClr val="tx1">
                  <a:lumMod val="85000"/>
                  <a:lumOff val="15000"/>
                </a:schemeClr>
              </a:solidFill>
              <a:latin typeface="Times New Roman" panose="02020603050405020304" pitchFamily="18" charset="0"/>
              <a:cs typeface="Times New Roman" panose="02020603050405020304" pitchFamily="18" charset="0"/>
            </a:endParaRPr>
          </a:p>
          <a:p>
            <a:pPr marL="0" indent="0" eaLnBrk="1" fontAlgn="auto" hangingPunct="1">
              <a:lnSpc>
                <a:spcPct val="90000"/>
              </a:lnSpc>
              <a:buNone/>
              <a:defRPr/>
            </a:pPr>
            <a:r>
              <a:rPr lang="en-US" sz="1800" dirty="0" smtClean="0">
                <a:solidFill>
                  <a:schemeClr val="tx1">
                    <a:lumMod val="85000"/>
                    <a:lumOff val="15000"/>
                  </a:schemeClr>
                </a:solidFill>
                <a:latin typeface="Times New Roman" panose="02020603050405020304" pitchFamily="18" charset="0"/>
                <a:cs typeface="Times New Roman" panose="02020603050405020304" pitchFamily="18" charset="0"/>
              </a:rPr>
              <a:t>     </a:t>
            </a:r>
            <a:r>
              <a:rPr lang="en-US" sz="1800" dirty="0">
                <a:solidFill>
                  <a:schemeClr val="tx1">
                    <a:lumMod val="85000"/>
                    <a:lumOff val="15000"/>
                  </a:schemeClr>
                </a:solidFill>
                <a:latin typeface="Times New Roman" panose="02020603050405020304" pitchFamily="18" charset="0"/>
                <a:cs typeface="Times New Roman" panose="02020603050405020304" pitchFamily="18" charset="0"/>
              </a:rPr>
              <a:t>- the combination of aspirin and metclopramide is effective and      it </a:t>
            </a:r>
            <a:r>
              <a:rPr lang="en-US" sz="1800" dirty="0" smtClean="0">
                <a:solidFill>
                  <a:schemeClr val="tx1">
                    <a:lumMod val="85000"/>
                    <a:lumOff val="15000"/>
                  </a:schemeClr>
                </a:solidFill>
                <a:latin typeface="Times New Roman" panose="02020603050405020304" pitchFamily="18" charset="0"/>
                <a:cs typeface="Times New Roman" panose="02020603050405020304" pitchFamily="18" charset="0"/>
              </a:rPr>
              <a:t>            is </a:t>
            </a:r>
            <a:r>
              <a:rPr lang="en-US" sz="1800" dirty="0">
                <a:solidFill>
                  <a:schemeClr val="tx1">
                    <a:lumMod val="85000"/>
                    <a:lumOff val="15000"/>
                  </a:schemeClr>
                </a:solidFill>
                <a:latin typeface="Times New Roman" panose="02020603050405020304" pitchFamily="18" charset="0"/>
                <a:cs typeface="Times New Roman" panose="02020603050405020304" pitchFamily="18" charset="0"/>
              </a:rPr>
              <a:t>well tolerated   </a:t>
            </a:r>
            <a:endParaRPr lang="en-US" sz="1800" dirty="0" smtClean="0">
              <a:solidFill>
                <a:schemeClr val="tx1">
                  <a:lumMod val="85000"/>
                  <a:lumOff val="15000"/>
                </a:schemeClr>
              </a:solidFill>
              <a:latin typeface="Times New Roman" panose="02020603050405020304" pitchFamily="18" charset="0"/>
              <a:cs typeface="Times New Roman" panose="02020603050405020304" pitchFamily="18" charset="0"/>
            </a:endParaRPr>
          </a:p>
          <a:p>
            <a:pPr marL="0" indent="0" eaLnBrk="1" fontAlgn="auto" hangingPunct="1">
              <a:lnSpc>
                <a:spcPct val="90000"/>
              </a:lnSpc>
              <a:buNone/>
              <a:defRPr/>
            </a:pPr>
            <a:r>
              <a:rPr lang="en-US" sz="1800" dirty="0">
                <a:solidFill>
                  <a:schemeClr val="tx1">
                    <a:lumMod val="85000"/>
                    <a:lumOff val="15000"/>
                  </a:schemeClr>
                </a:solidFill>
                <a:latin typeface="Times New Roman" panose="02020603050405020304" pitchFamily="18" charset="0"/>
                <a:cs typeface="Times New Roman" panose="02020603050405020304" pitchFamily="18" charset="0"/>
              </a:rPr>
              <a:t> </a:t>
            </a:r>
            <a:r>
              <a:rPr lang="en-US" sz="1800" dirty="0" smtClean="0">
                <a:solidFill>
                  <a:schemeClr val="tx1">
                    <a:lumMod val="85000"/>
                    <a:lumOff val="15000"/>
                  </a:schemeClr>
                </a:solidFill>
                <a:latin typeface="Times New Roman" panose="02020603050405020304" pitchFamily="18" charset="0"/>
                <a:cs typeface="Times New Roman" panose="02020603050405020304" pitchFamily="18" charset="0"/>
              </a:rPr>
              <a:t>     - </a:t>
            </a:r>
            <a:r>
              <a:rPr lang="en-US" sz="1800" dirty="0">
                <a:solidFill>
                  <a:schemeClr val="tx1">
                    <a:lumMod val="85000"/>
                    <a:lumOff val="15000"/>
                  </a:schemeClr>
                </a:solidFill>
                <a:latin typeface="Times New Roman" panose="02020603050405020304" pitchFamily="18" charset="0"/>
                <a:cs typeface="Times New Roman" panose="02020603050405020304" pitchFamily="18" charset="0"/>
              </a:rPr>
              <a:t>efficacy is equal to that of sumatriptan       and superior to DHE (level of evidence 1A)   </a:t>
            </a:r>
            <a:endParaRPr lang="en-US" sz="1800" dirty="0" smtClean="0">
              <a:solidFill>
                <a:schemeClr val="tx1">
                  <a:lumMod val="85000"/>
                  <a:lumOff val="15000"/>
                </a:schemeClr>
              </a:solidFill>
              <a:latin typeface="Times New Roman" panose="02020603050405020304" pitchFamily="18" charset="0"/>
              <a:cs typeface="Times New Roman" panose="02020603050405020304" pitchFamily="18" charset="0"/>
            </a:endParaRPr>
          </a:p>
          <a:p>
            <a:pPr marL="0" indent="0" eaLnBrk="1" fontAlgn="auto" hangingPunct="1">
              <a:lnSpc>
                <a:spcPct val="90000"/>
              </a:lnSpc>
              <a:buNone/>
              <a:defRPr/>
            </a:pPr>
            <a:r>
              <a:rPr lang="en-US" sz="1800" dirty="0">
                <a:solidFill>
                  <a:schemeClr val="tx1">
                    <a:lumMod val="85000"/>
                    <a:lumOff val="15000"/>
                  </a:schemeClr>
                </a:solidFill>
                <a:latin typeface="Times New Roman" panose="02020603050405020304" pitchFamily="18" charset="0"/>
                <a:cs typeface="Times New Roman" panose="02020603050405020304" pitchFamily="18" charset="0"/>
              </a:rPr>
              <a:t> </a:t>
            </a:r>
            <a:r>
              <a:rPr lang="en-US" sz="1800" dirty="0" smtClean="0">
                <a:solidFill>
                  <a:schemeClr val="tx1">
                    <a:lumMod val="85000"/>
                    <a:lumOff val="15000"/>
                  </a:schemeClr>
                </a:solidFill>
                <a:latin typeface="Times New Roman" panose="02020603050405020304" pitchFamily="18" charset="0"/>
                <a:cs typeface="Times New Roman" panose="02020603050405020304" pitchFamily="18" charset="0"/>
              </a:rPr>
              <a:t>     - </a:t>
            </a:r>
            <a:r>
              <a:rPr lang="en-US" sz="1800" dirty="0">
                <a:solidFill>
                  <a:schemeClr val="tx1">
                    <a:lumMod val="85000"/>
                    <a:lumOff val="15000"/>
                  </a:schemeClr>
                </a:solidFill>
                <a:latin typeface="Times New Roman" panose="02020603050405020304" pitchFamily="18" charset="0"/>
                <a:cs typeface="Times New Roman" panose="02020603050405020304" pitchFamily="18" charset="0"/>
              </a:rPr>
              <a:t>contraindicated in ulcers, anticoagulant ter. and hypersensitivity</a:t>
            </a:r>
            <a:endParaRPr lang="en-US" sz="1800" dirty="0" smtClean="0">
              <a:solidFill>
                <a:schemeClr val="tx1">
                  <a:lumMod val="85000"/>
                  <a:lumOff val="15000"/>
                </a:schemeClr>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rrowheads="1"/>
          </p:cNvSpPr>
          <p:nvPr>
            <p:ph type="title"/>
          </p:nvPr>
        </p:nvSpPr>
        <p:spPr>
          <a:xfrm>
            <a:off x="234950" y="1557338"/>
            <a:ext cx="8385175" cy="663575"/>
          </a:xfrm>
        </p:spPr>
        <p:txBody>
          <a:bodyPr rtlCol="0">
            <a:normAutofit/>
          </a:bodyPr>
          <a:lstStyle/>
          <a:p>
            <a:pPr eaLnBrk="1" fontAlgn="auto" hangingPunct="1">
              <a:spcAft>
                <a:spcPts val="0"/>
              </a:spcAft>
              <a:defRPr/>
            </a:pPr>
            <a:r>
              <a:rPr lang="en-US" sz="3200" dirty="0">
                <a:ln>
                  <a:noFill/>
                </a:ln>
                <a:solidFill>
                  <a:srgbClr val="FF0000"/>
                </a:solidFill>
                <a:latin typeface="Comic Sans MS" panose="030F0702030302020204" pitchFamily="66" charset="0"/>
              </a:rPr>
              <a:t>Acute or "abortive"  treatment</a:t>
            </a:r>
            <a:endParaRPr lang="en-US" dirty="0" smtClean="0">
              <a:solidFill>
                <a:schemeClr val="tx1">
                  <a:lumMod val="85000"/>
                  <a:lumOff val="15000"/>
                </a:schemeClr>
              </a:solidFill>
              <a:latin typeface="Comic Sans MS" pitchFamily="66" charset="0"/>
            </a:endParaRPr>
          </a:p>
        </p:txBody>
      </p:sp>
      <p:sp>
        <p:nvSpPr>
          <p:cNvPr id="38915" name="Rectangle 3"/>
          <p:cNvSpPr>
            <a:spLocks noGrp="1" noRot="1" noChangeArrowheads="1"/>
          </p:cNvSpPr>
          <p:nvPr>
            <p:ph idx="1"/>
          </p:nvPr>
        </p:nvSpPr>
        <p:spPr>
          <a:xfrm>
            <a:off x="1042988" y="3141663"/>
            <a:ext cx="6769100" cy="5805487"/>
          </a:xfrm>
        </p:spPr>
        <p:txBody>
          <a:bodyPr rtlCol="0">
            <a:normAutofit/>
          </a:bodyPr>
          <a:lstStyle/>
          <a:p>
            <a:pPr eaLnBrk="1" fontAlgn="auto" hangingPunct="1">
              <a:lnSpc>
                <a:spcPct val="90000"/>
              </a:lnSpc>
              <a:buFont typeface="Wingdings" panose="05000000000000000000" pitchFamily="2" charset="2"/>
              <a:buNone/>
              <a:defRPr/>
            </a:pPr>
            <a:r>
              <a:rPr lang="sr-Latn-CS" sz="1800" dirty="0" smtClean="0">
                <a:solidFill>
                  <a:schemeClr val="tx1">
                    <a:lumMod val="85000"/>
                    <a:lumOff val="15000"/>
                  </a:schemeClr>
                </a:solidFill>
                <a:latin typeface="Times New Roman" panose="02020603050405020304" pitchFamily="18" charset="0"/>
                <a:cs typeface="Times New Roman" panose="02020603050405020304" pitchFamily="18" charset="0"/>
              </a:rPr>
              <a:t>- </a:t>
            </a:r>
            <a:r>
              <a:rPr lang="en-US" sz="2000" dirty="0" smtClean="0">
                <a:solidFill>
                  <a:srgbClr val="222222"/>
                </a:solidFill>
                <a:latin typeface="Calibri" panose="020F0502020204030204" pitchFamily="34" charset="0"/>
              </a:rPr>
              <a:t>Acetylsalicylic </a:t>
            </a:r>
            <a:r>
              <a:rPr lang="en-US" sz="2000" dirty="0">
                <a:solidFill>
                  <a:srgbClr val="222222"/>
                </a:solidFill>
                <a:latin typeface="Calibri" panose="020F0502020204030204" pitchFamily="34" charset="0"/>
              </a:rPr>
              <a:t>acid </a:t>
            </a:r>
            <a:r>
              <a:rPr lang="en-US" sz="2000" dirty="0" smtClean="0">
                <a:solidFill>
                  <a:srgbClr val="222222"/>
                </a:solidFill>
                <a:latin typeface="Calibri" panose="020F0502020204030204" pitchFamily="34" charset="0"/>
              </a:rPr>
              <a:t>        </a:t>
            </a:r>
            <a:r>
              <a:rPr lang="sr-Latn-CS" sz="2000" dirty="0" smtClean="0">
                <a:solidFill>
                  <a:schemeClr val="tx1">
                    <a:lumMod val="85000"/>
                    <a:lumOff val="15000"/>
                  </a:schemeClr>
                </a:solidFill>
                <a:latin typeface="Calibri" panose="020F0502020204030204" pitchFamily="34" charset="0"/>
                <a:cs typeface="Times New Roman" panose="02020603050405020304" pitchFamily="18" charset="0"/>
              </a:rPr>
              <a:t>900-1000 </a:t>
            </a:r>
            <a:r>
              <a:rPr lang="en-US" sz="2000" dirty="0">
                <a:solidFill>
                  <a:schemeClr val="tx1">
                    <a:lumMod val="85000"/>
                    <a:lumOff val="15000"/>
                  </a:schemeClr>
                </a:solidFill>
                <a:latin typeface="Calibri" panose="020F0502020204030204" pitchFamily="34" charset="0"/>
                <a:cs typeface="Times New Roman" panose="02020603050405020304" pitchFamily="18" charset="0"/>
              </a:rPr>
              <a:t>m</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g</a:t>
            </a:r>
            <a:r>
              <a:rPr lang="sr-Latn-CS" sz="2000" dirty="0" smtClean="0">
                <a:solidFill>
                  <a:schemeClr val="tx1">
                    <a:lumMod val="85000"/>
                    <a:lumOff val="15000"/>
                  </a:schemeClr>
                </a:solidFill>
                <a:latin typeface="Calibri" panose="020F0502020204030204" pitchFamily="34" charset="0"/>
                <a:cs typeface="Times New Roman" panose="02020603050405020304" pitchFamily="18" charset="0"/>
              </a:rPr>
              <a:t>                  900-1000</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mg</a:t>
            </a:r>
            <a:endParaRPr lang="sr-Latn-CS" sz="2000" dirty="0" smtClean="0">
              <a:solidFill>
                <a:schemeClr val="tx1">
                  <a:lumMod val="85000"/>
                  <a:lumOff val="15000"/>
                </a:schemeClr>
              </a:solidFill>
              <a:latin typeface="Calibri" panose="020F0502020204030204" pitchFamily="34" charset="0"/>
              <a:cs typeface="Times New Roman" panose="02020603050405020304" pitchFamily="18" charset="0"/>
            </a:endParaRPr>
          </a:p>
          <a:p>
            <a:pPr marL="0" indent="0" eaLnBrk="1" fontAlgn="auto" hangingPunct="1">
              <a:lnSpc>
                <a:spcPct val="90000"/>
              </a:lnSpc>
              <a:buFont typeface="Arial" panose="020B0604020202020204" pitchFamily="34" charset="0"/>
              <a:buNone/>
              <a:defRPr/>
            </a:pPr>
            <a:r>
              <a:rPr lang="sr-Cyrl-CS" sz="20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Paracetamol</a:t>
            </a:r>
            <a:r>
              <a:rPr lang="sr-Latn-CS" sz="20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sr-Cyrl-RS" sz="20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sr-Latn-CS" sz="2000" dirty="0" smtClean="0">
                <a:solidFill>
                  <a:schemeClr val="tx1">
                    <a:lumMod val="85000"/>
                    <a:lumOff val="15000"/>
                  </a:schemeClr>
                </a:solidFill>
                <a:latin typeface="Calibri" panose="020F0502020204030204" pitchFamily="34" charset="0"/>
                <a:cs typeface="Times New Roman" panose="02020603050405020304" pitchFamily="18" charset="0"/>
              </a:rPr>
              <a:t>1000</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mg</a:t>
            </a:r>
            <a:r>
              <a:rPr lang="sr-Latn-CS" sz="2000" dirty="0" smtClean="0">
                <a:solidFill>
                  <a:schemeClr val="tx1">
                    <a:lumMod val="85000"/>
                    <a:lumOff val="15000"/>
                  </a:schemeClr>
                </a:solidFill>
                <a:latin typeface="Calibri" panose="020F0502020204030204" pitchFamily="34" charset="0"/>
                <a:cs typeface="Times New Roman" panose="02020603050405020304" pitchFamily="18" charset="0"/>
              </a:rPr>
              <a:t>                          1000</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mg</a:t>
            </a:r>
            <a:endParaRPr lang="sr-Latn-CS" sz="2000" dirty="0" smtClean="0">
              <a:solidFill>
                <a:schemeClr val="tx1">
                  <a:lumMod val="85000"/>
                  <a:lumOff val="15000"/>
                </a:schemeClr>
              </a:solidFill>
              <a:latin typeface="Calibri" panose="020F0502020204030204" pitchFamily="34" charset="0"/>
              <a:cs typeface="Times New Roman" panose="02020603050405020304" pitchFamily="18" charset="0"/>
            </a:endParaRPr>
          </a:p>
          <a:p>
            <a:pPr marL="0" indent="0" eaLnBrk="1" fontAlgn="auto" hangingPunct="1">
              <a:lnSpc>
                <a:spcPct val="90000"/>
              </a:lnSpc>
              <a:buFont typeface="Arial" panose="020B0604020202020204" pitchFamily="34" charset="0"/>
              <a:buNone/>
              <a:defRPr/>
            </a:pPr>
            <a:r>
              <a:rPr lang="sr-Cyrl-CS" sz="20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Naproxen</a:t>
            </a:r>
            <a:r>
              <a:rPr lang="sr-Latn-CS" sz="20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sr-Cyrl-RS" sz="20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sr-Latn-CS" sz="2000" dirty="0" smtClean="0">
                <a:solidFill>
                  <a:schemeClr val="tx1">
                    <a:lumMod val="85000"/>
                    <a:lumOff val="15000"/>
                  </a:schemeClr>
                </a:solidFill>
                <a:latin typeface="Calibri" panose="020F0502020204030204" pitchFamily="34" charset="0"/>
                <a:cs typeface="Times New Roman" panose="02020603050405020304" pitchFamily="18" charset="0"/>
              </a:rPr>
              <a:t>828</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mg</a:t>
            </a:r>
            <a:r>
              <a:rPr lang="sr-Latn-CS" sz="2000" dirty="0" smtClean="0">
                <a:solidFill>
                  <a:schemeClr val="tx1">
                    <a:lumMod val="85000"/>
                    <a:lumOff val="15000"/>
                  </a:schemeClr>
                </a:solidFill>
                <a:latin typeface="Calibri" panose="020F0502020204030204" pitchFamily="34" charset="0"/>
                <a:cs typeface="Times New Roman" panose="02020603050405020304" pitchFamily="18" charset="0"/>
              </a:rPr>
              <a:t>                            550</a:t>
            </a:r>
            <a:r>
              <a:rPr lang="en-US" sz="2000" dirty="0">
                <a:solidFill>
                  <a:schemeClr val="tx1">
                    <a:lumMod val="85000"/>
                    <a:lumOff val="15000"/>
                  </a:schemeClr>
                </a:solidFill>
                <a:latin typeface="Calibri" panose="020F0502020204030204" pitchFamily="34" charset="0"/>
                <a:cs typeface="Times New Roman" panose="02020603050405020304" pitchFamily="18" charset="0"/>
              </a:rPr>
              <a:t>m</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g</a:t>
            </a:r>
            <a:endParaRPr lang="sr-Latn-CS" sz="2000" dirty="0" smtClean="0">
              <a:solidFill>
                <a:schemeClr val="tx1">
                  <a:lumMod val="85000"/>
                  <a:lumOff val="15000"/>
                </a:schemeClr>
              </a:solidFill>
              <a:latin typeface="Calibri" panose="020F0502020204030204" pitchFamily="34" charset="0"/>
              <a:cs typeface="Times New Roman" panose="02020603050405020304" pitchFamily="18" charset="0"/>
            </a:endParaRPr>
          </a:p>
          <a:p>
            <a:pPr marL="0" indent="0" eaLnBrk="1" fontAlgn="auto" hangingPunct="1">
              <a:lnSpc>
                <a:spcPct val="90000"/>
              </a:lnSpc>
              <a:buFont typeface="Arial" panose="020B0604020202020204" pitchFamily="34" charset="0"/>
              <a:buNone/>
              <a:defRPr/>
            </a:pPr>
            <a:r>
              <a:rPr lang="sr-Cyrl-CS" sz="20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Ibuprofen</a:t>
            </a:r>
            <a:r>
              <a:rPr lang="sr-Latn-CS" sz="20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sr-Cyrl-RS" sz="20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sr-Latn-CS" sz="2000" dirty="0" smtClean="0">
                <a:solidFill>
                  <a:schemeClr val="tx1">
                    <a:lumMod val="85000"/>
                    <a:lumOff val="15000"/>
                  </a:schemeClr>
                </a:solidFill>
                <a:latin typeface="Calibri" panose="020F0502020204030204" pitchFamily="34" charset="0"/>
                <a:cs typeface="Times New Roman" panose="02020603050405020304" pitchFamily="18" charset="0"/>
              </a:rPr>
              <a:t>1200</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mg</a:t>
            </a:r>
            <a:r>
              <a:rPr lang="sr-Latn-CS" sz="2000" dirty="0" smtClean="0">
                <a:solidFill>
                  <a:schemeClr val="tx1">
                    <a:lumMod val="85000"/>
                    <a:lumOff val="15000"/>
                  </a:schemeClr>
                </a:solidFill>
                <a:latin typeface="Calibri" panose="020F0502020204030204" pitchFamily="34" charset="0"/>
                <a:cs typeface="Times New Roman" panose="02020603050405020304" pitchFamily="18" charset="0"/>
              </a:rPr>
              <a:t>                          400</a:t>
            </a:r>
            <a:r>
              <a:rPr lang="en-US" sz="2000" dirty="0">
                <a:solidFill>
                  <a:schemeClr val="tx1">
                    <a:lumMod val="85000"/>
                    <a:lumOff val="15000"/>
                  </a:schemeClr>
                </a:solidFill>
                <a:latin typeface="Calibri" panose="020F0502020204030204" pitchFamily="34" charset="0"/>
                <a:cs typeface="Times New Roman" panose="02020603050405020304" pitchFamily="18" charset="0"/>
              </a:rPr>
              <a:t>m</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g</a:t>
            </a:r>
            <a:endParaRPr lang="sr-Latn-CS" sz="2000" dirty="0" smtClean="0">
              <a:solidFill>
                <a:schemeClr val="tx1">
                  <a:lumMod val="85000"/>
                  <a:lumOff val="15000"/>
                </a:schemeClr>
              </a:solidFill>
              <a:latin typeface="Calibri" panose="020F0502020204030204" pitchFamily="34" charset="0"/>
              <a:cs typeface="Times New Roman" panose="02020603050405020304" pitchFamily="18" charset="0"/>
            </a:endParaRPr>
          </a:p>
          <a:p>
            <a:pPr marL="0" indent="0" eaLnBrk="1" fontAlgn="auto" hangingPunct="1">
              <a:lnSpc>
                <a:spcPct val="90000"/>
              </a:lnSpc>
              <a:buFont typeface="Arial" panose="020B0604020202020204" pitchFamily="34" charset="0"/>
              <a:buNone/>
              <a:defRPr/>
            </a:pPr>
            <a:r>
              <a:rPr lang="sr-Cyrl-CS" sz="20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Ketoprofen              </a:t>
            </a:r>
            <a:r>
              <a:rPr lang="sr-Latn-CS" sz="20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sr-Cyrl-RS" sz="20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sr-Latn-CS" sz="2000" dirty="0" smtClean="0">
                <a:solidFill>
                  <a:schemeClr val="tx1">
                    <a:lumMod val="85000"/>
                    <a:lumOff val="15000"/>
                  </a:schemeClr>
                </a:solidFill>
                <a:latin typeface="Calibri" panose="020F0502020204030204" pitchFamily="34" charset="0"/>
                <a:cs typeface="Times New Roman" panose="02020603050405020304" pitchFamily="18" charset="0"/>
              </a:rPr>
              <a:t>100</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mg</a:t>
            </a:r>
            <a:r>
              <a:rPr lang="sr-Latn-CS" sz="2000" dirty="0" smtClean="0">
                <a:solidFill>
                  <a:schemeClr val="tx1">
                    <a:lumMod val="85000"/>
                    <a:lumOff val="15000"/>
                  </a:schemeClr>
                </a:solidFill>
                <a:latin typeface="Calibri" panose="020F0502020204030204" pitchFamily="34" charset="0"/>
                <a:cs typeface="Times New Roman" panose="02020603050405020304" pitchFamily="18" charset="0"/>
              </a:rPr>
              <a:t>                               /</a:t>
            </a:r>
          </a:p>
          <a:p>
            <a:pPr marL="0" indent="0" eaLnBrk="1" fontAlgn="auto" hangingPunct="1">
              <a:lnSpc>
                <a:spcPct val="90000"/>
              </a:lnSpc>
              <a:buFont typeface="Arial" panose="020B0604020202020204" pitchFamily="34" charset="0"/>
              <a:buNone/>
              <a:defRPr/>
            </a:pPr>
            <a:r>
              <a:rPr lang="sr-Cyrl-CS" sz="20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Diclocfenak </a:t>
            </a:r>
            <a:r>
              <a:rPr lang="sr-Latn-CS" sz="20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sr-Cyrl-RS" sz="20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sr-Latn-CS" sz="1800" dirty="0" smtClean="0">
                <a:solidFill>
                  <a:schemeClr val="tx1">
                    <a:lumMod val="85000"/>
                    <a:lumOff val="15000"/>
                  </a:schemeClr>
                </a:solidFill>
                <a:latin typeface="Calibri" panose="020F0502020204030204" pitchFamily="34" charset="0"/>
                <a:cs typeface="Times New Roman" panose="02020603050405020304" pitchFamily="18" charset="0"/>
              </a:rPr>
              <a:t>75</a:t>
            </a:r>
            <a:r>
              <a:rPr lang="en-US" sz="1800" dirty="0" smtClean="0">
                <a:solidFill>
                  <a:schemeClr val="tx1">
                    <a:lumMod val="85000"/>
                    <a:lumOff val="15000"/>
                  </a:schemeClr>
                </a:solidFill>
                <a:latin typeface="Calibri" panose="020F0502020204030204" pitchFamily="34" charset="0"/>
                <a:cs typeface="Times New Roman" panose="02020603050405020304" pitchFamily="18" charset="0"/>
              </a:rPr>
              <a:t>mg</a:t>
            </a:r>
            <a:r>
              <a:rPr lang="sr-Latn-CS" sz="18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en-US" sz="18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sr-Latn-CS" sz="1800" dirty="0" smtClean="0">
                <a:solidFill>
                  <a:schemeClr val="tx1">
                    <a:lumMod val="85000"/>
                    <a:lumOff val="15000"/>
                  </a:schemeClr>
                </a:solidFill>
                <a:latin typeface="Calibri" panose="020F0502020204030204" pitchFamily="34" charset="0"/>
                <a:cs typeface="Times New Roman" panose="02020603050405020304" pitchFamily="18" charset="0"/>
              </a:rPr>
              <a:t>  /</a:t>
            </a:r>
            <a:endParaRPr lang="en-US" sz="1800" dirty="0" smtClean="0">
              <a:solidFill>
                <a:schemeClr val="tx1">
                  <a:lumMod val="85000"/>
                  <a:lumOff val="15000"/>
                </a:schemeClr>
              </a:solidFill>
              <a:latin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rrowheads="1"/>
          </p:cNvSpPr>
          <p:nvPr>
            <p:ph type="title"/>
          </p:nvPr>
        </p:nvSpPr>
        <p:spPr>
          <a:xfrm>
            <a:off x="379413" y="1557338"/>
            <a:ext cx="8385175" cy="736600"/>
          </a:xfrm>
        </p:spPr>
        <p:txBody>
          <a:bodyPr/>
          <a:lstStyle/>
          <a:p>
            <a:pPr eaLnBrk="1" hangingPunct="1"/>
            <a:r>
              <a:rPr lang="en-US" sz="3200" dirty="0">
                <a:ln>
                  <a:noFill/>
                </a:ln>
                <a:solidFill>
                  <a:srgbClr val="FF0000"/>
                </a:solidFill>
                <a:latin typeface="Comic Sans MS" panose="030F0702030302020204" pitchFamily="66" charset="0"/>
              </a:rPr>
              <a:t>Acute or "abortive"  treatment</a:t>
            </a:r>
            <a:endParaRPr lang="en-US" altLang="en-US" dirty="0" smtClean="0">
              <a:ln>
                <a:noFill/>
              </a:ln>
              <a:latin typeface="Comic Sans MS" panose="030F0702030302020204" pitchFamily="66" charset="0"/>
            </a:endParaRPr>
          </a:p>
        </p:txBody>
      </p:sp>
      <p:sp>
        <p:nvSpPr>
          <p:cNvPr id="39939" name="Rectangle 3"/>
          <p:cNvSpPr>
            <a:spLocks noGrp="1" noRot="1" noChangeArrowheads="1"/>
          </p:cNvSpPr>
          <p:nvPr>
            <p:ph idx="1"/>
          </p:nvPr>
        </p:nvSpPr>
        <p:spPr>
          <a:xfrm>
            <a:off x="971550" y="2636838"/>
            <a:ext cx="7632700" cy="3168650"/>
          </a:xfrm>
        </p:spPr>
        <p:txBody>
          <a:bodyPr rtlCol="0">
            <a:normAutofit/>
          </a:bodyPr>
          <a:lstStyle/>
          <a:p>
            <a:pPr eaLnBrk="1" fontAlgn="auto" hangingPunct="1">
              <a:buFont typeface="Arial"/>
              <a:buChar char="•"/>
              <a:defRPr/>
            </a:pPr>
            <a:r>
              <a:rPr lang="en-US" sz="2000" b="1" dirty="0">
                <a:solidFill>
                  <a:srgbClr val="222222"/>
                </a:solidFill>
                <a:latin typeface="Calibri" panose="020F0502020204030204" pitchFamily="34" charset="0"/>
              </a:rPr>
              <a:t>Oral ergot alkaloids </a:t>
            </a:r>
            <a:endParaRPr lang="en-US" sz="2000" b="1" dirty="0" smtClean="0">
              <a:solidFill>
                <a:srgbClr val="222222"/>
              </a:solidFill>
              <a:latin typeface="Calibri" panose="020F0502020204030204" pitchFamily="34" charset="0"/>
            </a:endParaRPr>
          </a:p>
          <a:p>
            <a:pPr marL="0" indent="0" eaLnBrk="1" fontAlgn="auto" hangingPunct="1">
              <a:buNone/>
              <a:defRPr/>
            </a:pPr>
            <a:r>
              <a:rPr lang="en-US" sz="2000" dirty="0" smtClean="0">
                <a:solidFill>
                  <a:srgbClr val="222222"/>
                </a:solidFill>
                <a:latin typeface="Calibri" panose="020F0502020204030204" pitchFamily="34" charset="0"/>
              </a:rPr>
              <a:t>    - </a:t>
            </a:r>
            <a:r>
              <a:rPr lang="en-US" sz="2000" dirty="0">
                <a:solidFill>
                  <a:srgbClr val="222222"/>
                </a:solidFill>
                <a:latin typeface="Calibri" panose="020F0502020204030204" pitchFamily="34" charset="0"/>
              </a:rPr>
              <a:t>P</a:t>
            </a:r>
            <a:r>
              <a:rPr lang="en-US" sz="2000" dirty="0" smtClean="0">
                <a:solidFill>
                  <a:srgbClr val="222222"/>
                </a:solidFill>
                <a:latin typeface="Calibri" panose="020F0502020204030204" pitchFamily="34" charset="0"/>
              </a:rPr>
              <a:t>oorly </a:t>
            </a:r>
            <a:r>
              <a:rPr lang="en-US" sz="2000" dirty="0">
                <a:solidFill>
                  <a:srgbClr val="222222"/>
                </a:solidFill>
                <a:latin typeface="Calibri" panose="020F0502020204030204" pitchFamily="34" charset="0"/>
              </a:rPr>
              <a:t>effective and potentially toxic, and should not be </a:t>
            </a:r>
            <a:r>
              <a:rPr lang="en-US" sz="2000" dirty="0" smtClean="0">
                <a:solidFill>
                  <a:srgbClr val="222222"/>
                </a:solidFill>
                <a:latin typeface="Calibri" panose="020F0502020204030204" pitchFamily="34" charset="0"/>
              </a:rPr>
              <a:t> used </a:t>
            </a:r>
            <a:r>
              <a:rPr lang="en-US" sz="2000" dirty="0">
                <a:solidFill>
                  <a:srgbClr val="222222"/>
                </a:solidFill>
                <a:latin typeface="Calibri" panose="020F0502020204030204" pitchFamily="34" charset="0"/>
              </a:rPr>
              <a:t>as a substitute for </a:t>
            </a:r>
            <a:r>
              <a:rPr lang="en-US" sz="2000" dirty="0" smtClean="0">
                <a:solidFill>
                  <a:srgbClr val="222222"/>
                </a:solidFill>
                <a:latin typeface="Calibri" panose="020F0502020204030204" pitchFamily="34" charset="0"/>
              </a:rPr>
              <a:t>triptans</a:t>
            </a:r>
            <a:endParaRPr lang="en-US" sz="2000" baseline="30000" dirty="0">
              <a:solidFill>
                <a:srgbClr val="006699"/>
              </a:solidFill>
              <a:latin typeface="Calibri" panose="020F0502020204030204" pitchFamily="34" charset="0"/>
            </a:endParaRPr>
          </a:p>
          <a:p>
            <a:pPr marL="0" indent="0" eaLnBrk="1" fontAlgn="auto" hangingPunct="1">
              <a:buNone/>
              <a:defRPr/>
            </a:pPr>
            <a:r>
              <a:rPr lang="en-US" sz="2000" dirty="0" smtClean="0">
                <a:solidFill>
                  <a:srgbClr val="222222"/>
                </a:solidFill>
                <a:latin typeface="Calibri" panose="020F0502020204030204" pitchFamily="34" charset="0"/>
              </a:rPr>
              <a:t>    - The </a:t>
            </a:r>
            <a:r>
              <a:rPr lang="en-US" sz="2000" dirty="0">
                <a:solidFill>
                  <a:srgbClr val="222222"/>
                </a:solidFill>
                <a:latin typeface="Calibri" panose="020F0502020204030204" pitchFamily="34" charset="0"/>
              </a:rPr>
              <a:t>efficacy of opioids and barbiturates is questionable, and both are associated with considerable adverse effects and the risk of </a:t>
            </a:r>
            <a:r>
              <a:rPr lang="en-US" sz="2000" dirty="0" smtClean="0">
                <a:solidFill>
                  <a:srgbClr val="222222"/>
                </a:solidFill>
                <a:latin typeface="Calibri" panose="020F0502020204030204" pitchFamily="34" charset="0"/>
              </a:rPr>
              <a:t>dependency</a:t>
            </a:r>
            <a:endParaRPr lang="en-US" sz="2000" baseline="30000" dirty="0">
              <a:solidFill>
                <a:srgbClr val="006699"/>
              </a:solidFill>
              <a:latin typeface="Calibri" panose="020F0502020204030204" pitchFamily="34" charset="0"/>
            </a:endParaRPr>
          </a:p>
          <a:p>
            <a:pPr marL="0" indent="0" eaLnBrk="1" fontAlgn="auto" hangingPunct="1">
              <a:buNone/>
              <a:defRPr/>
            </a:pPr>
            <a:r>
              <a:rPr lang="en-US" sz="2000" dirty="0" smtClean="0">
                <a:solidFill>
                  <a:srgbClr val="222222"/>
                </a:solidFill>
                <a:latin typeface="Calibri" panose="020F0502020204030204" pitchFamily="34" charset="0"/>
              </a:rPr>
              <a:t>     - All </a:t>
            </a:r>
            <a:r>
              <a:rPr lang="en-US" sz="2000" dirty="0">
                <a:solidFill>
                  <a:srgbClr val="222222"/>
                </a:solidFill>
                <a:latin typeface="Calibri" panose="020F0502020204030204" pitchFamily="34" charset="0"/>
              </a:rPr>
              <a:t>of these medications should, therefore, be avoided for the acute treatment of migraine.</a:t>
            </a:r>
            <a:endParaRPr lang="sr-Latn-CS" sz="2000" dirty="0" smtClean="0">
              <a:solidFill>
                <a:schemeClr val="tx1">
                  <a:lumMod val="85000"/>
                  <a:lumOff val="15000"/>
                </a:schemeClr>
              </a:solidFill>
              <a:latin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rrowheads="1"/>
          </p:cNvSpPr>
          <p:nvPr>
            <p:ph type="title"/>
          </p:nvPr>
        </p:nvSpPr>
        <p:spPr>
          <a:xfrm>
            <a:off x="198438" y="1628775"/>
            <a:ext cx="8385175" cy="663575"/>
          </a:xfrm>
        </p:spPr>
        <p:txBody>
          <a:bodyPr rtlCol="0">
            <a:noAutofit/>
          </a:bodyPr>
          <a:lstStyle/>
          <a:p>
            <a:pPr eaLnBrk="1" fontAlgn="auto" hangingPunct="1">
              <a:spcAft>
                <a:spcPts val="0"/>
              </a:spcAft>
              <a:defRPr/>
            </a:pPr>
            <a:r>
              <a:rPr lang="en-US" sz="3200" dirty="0">
                <a:ln>
                  <a:noFill/>
                </a:ln>
                <a:solidFill>
                  <a:srgbClr val="FF0000"/>
                </a:solidFill>
                <a:latin typeface="Comic Sans MS" panose="030F0702030302020204" pitchFamily="66" charset="0"/>
              </a:rPr>
              <a:t>Acute or "abortive"  treatment</a:t>
            </a:r>
            <a:endParaRPr lang="en-US" dirty="0" smtClean="0">
              <a:solidFill>
                <a:schemeClr val="tx1">
                  <a:lumMod val="85000"/>
                  <a:lumOff val="15000"/>
                </a:schemeClr>
              </a:solidFill>
              <a:latin typeface="Comic Sans MS" pitchFamily="66" charset="0"/>
            </a:endParaRPr>
          </a:p>
        </p:txBody>
      </p:sp>
      <p:sp>
        <p:nvSpPr>
          <p:cNvPr id="40963" name="Rectangle 3"/>
          <p:cNvSpPr>
            <a:spLocks noGrp="1" noRot="1" noChangeArrowheads="1"/>
          </p:cNvSpPr>
          <p:nvPr>
            <p:ph idx="1"/>
          </p:nvPr>
        </p:nvSpPr>
        <p:spPr>
          <a:xfrm>
            <a:off x="827088" y="2492896"/>
            <a:ext cx="7489825" cy="3672954"/>
          </a:xfrm>
        </p:spPr>
        <p:txBody>
          <a:bodyPr rtlCol="0">
            <a:normAutofit fontScale="77500" lnSpcReduction="20000"/>
          </a:bodyPr>
          <a:lstStyle/>
          <a:p>
            <a:pPr eaLnBrk="1" fontAlgn="auto" hangingPunct="1">
              <a:lnSpc>
                <a:spcPct val="90000"/>
              </a:lnSpc>
              <a:buFont typeface="Arial"/>
              <a:buChar char="•"/>
              <a:defRPr/>
            </a:pPr>
            <a:r>
              <a:rPr lang="en-US" sz="2600" b="1" dirty="0" smtClean="0">
                <a:solidFill>
                  <a:schemeClr val="tx1">
                    <a:lumMod val="85000"/>
                    <a:lumOff val="15000"/>
                  </a:schemeClr>
                </a:solidFill>
                <a:latin typeface="Calibri" panose="020F0502020204030204" pitchFamily="34" charset="0"/>
                <a:cs typeface="Times New Roman" panose="02020603050405020304" pitchFamily="18" charset="0"/>
              </a:rPr>
              <a:t>Triptans</a:t>
            </a:r>
            <a:r>
              <a:rPr lang="en-US" sz="2600" dirty="0" smtClean="0">
                <a:solidFill>
                  <a:schemeClr val="tx1">
                    <a:lumMod val="85000"/>
                    <a:lumOff val="15000"/>
                  </a:schemeClr>
                </a:solidFill>
                <a:latin typeface="Calibri" panose="020F0502020204030204" pitchFamily="34" charset="0"/>
                <a:cs typeface="Times New Roman" panose="02020603050405020304" pitchFamily="18" charset="0"/>
              </a:rPr>
              <a:t> (contraindicated in pregnancy and breastfeeding)     </a:t>
            </a:r>
          </a:p>
          <a:p>
            <a:pPr marL="0" indent="0" eaLnBrk="1" fontAlgn="auto" hangingPunct="1">
              <a:lnSpc>
                <a:spcPct val="90000"/>
              </a:lnSpc>
              <a:buNone/>
              <a:defRPr/>
            </a:pPr>
            <a:r>
              <a:rPr lang="en-US" sz="2600" dirty="0" smtClean="0">
                <a:solidFill>
                  <a:schemeClr val="tx1">
                    <a:lumMod val="85000"/>
                    <a:lumOff val="15000"/>
                  </a:schemeClr>
                </a:solidFill>
                <a:latin typeface="Calibri" panose="020F0502020204030204" pitchFamily="34" charset="0"/>
                <a:cs typeface="Times New Roman" panose="02020603050405020304" pitchFamily="18" charset="0"/>
              </a:rPr>
              <a:t>           - the drug of choice in the treatment of severe migraine attacks    </a:t>
            </a:r>
          </a:p>
          <a:p>
            <a:pPr eaLnBrk="1" fontAlgn="auto" hangingPunct="1">
              <a:lnSpc>
                <a:spcPct val="90000"/>
              </a:lnSpc>
              <a:defRPr/>
            </a:pPr>
            <a:r>
              <a:rPr lang="en-US" sz="26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en-US" sz="2600" b="1" dirty="0" smtClean="0">
                <a:solidFill>
                  <a:schemeClr val="tx1">
                    <a:lumMod val="85000"/>
                    <a:lumOff val="15000"/>
                  </a:schemeClr>
                </a:solidFill>
                <a:latin typeface="Calibri" panose="020F0502020204030204" pitchFamily="34" charset="0"/>
                <a:cs typeface="Times New Roman" panose="02020603050405020304" pitchFamily="18" charset="0"/>
              </a:rPr>
              <a:t>Sumatriptan</a:t>
            </a:r>
          </a:p>
          <a:p>
            <a:pPr marL="0" indent="0" eaLnBrk="1" fontAlgn="auto" hangingPunct="1">
              <a:lnSpc>
                <a:spcPct val="90000"/>
              </a:lnSpc>
              <a:buNone/>
              <a:defRPr/>
            </a:pPr>
            <a:r>
              <a:rPr lang="en-US" sz="2600" dirty="0" smtClean="0">
                <a:solidFill>
                  <a:schemeClr val="tx1">
                    <a:lumMod val="85000"/>
                    <a:lumOff val="15000"/>
                  </a:schemeClr>
                </a:solidFill>
                <a:latin typeface="Calibri" panose="020F0502020204030204" pitchFamily="34" charset="0"/>
                <a:cs typeface="Times New Roman" panose="02020603050405020304" pitchFamily="18" charset="0"/>
              </a:rPr>
              <a:t>           - tablets 50mg and 100mg (level of evidence 1A)                                        </a:t>
            </a:r>
          </a:p>
          <a:p>
            <a:pPr marL="0" indent="0" eaLnBrk="1" fontAlgn="auto" hangingPunct="1">
              <a:lnSpc>
                <a:spcPct val="90000"/>
              </a:lnSpc>
              <a:buNone/>
              <a:defRPr/>
            </a:pPr>
            <a:r>
              <a:rPr lang="en-US" sz="2600" dirty="0" smtClean="0">
                <a:solidFill>
                  <a:schemeClr val="tx1">
                    <a:lumMod val="85000"/>
                    <a:lumOff val="15000"/>
                  </a:schemeClr>
                </a:solidFill>
                <a:latin typeface="Calibri" panose="020F0502020204030204" pitchFamily="34" charset="0"/>
                <a:cs typeface="Times New Roman" panose="02020603050405020304" pitchFamily="18" charset="0"/>
              </a:rPr>
              <a:t>           - sc 6mg (level of evidence 1A), nasal 20mg                                  </a:t>
            </a:r>
          </a:p>
          <a:p>
            <a:pPr marL="0" indent="0" eaLnBrk="1" fontAlgn="auto" hangingPunct="1">
              <a:lnSpc>
                <a:spcPct val="90000"/>
              </a:lnSpc>
              <a:buNone/>
              <a:defRPr/>
            </a:pPr>
            <a:r>
              <a:rPr lang="en-US" sz="2600" dirty="0" smtClean="0">
                <a:solidFill>
                  <a:schemeClr val="tx1">
                    <a:lumMod val="85000"/>
                    <a:lumOff val="15000"/>
                  </a:schemeClr>
                </a:solidFill>
                <a:latin typeface="Calibri" panose="020F0502020204030204" pitchFamily="34" charset="0"/>
                <a:cs typeface="Times New Roman" panose="02020603050405020304" pitchFamily="18" charset="0"/>
              </a:rPr>
              <a:t>           - supp 25 mg       -</a:t>
            </a:r>
          </a:p>
          <a:p>
            <a:pPr eaLnBrk="1" fontAlgn="auto" hangingPunct="1">
              <a:lnSpc>
                <a:spcPct val="90000"/>
              </a:lnSpc>
              <a:defRPr/>
            </a:pPr>
            <a:r>
              <a:rPr lang="en-US" sz="2600" b="1" dirty="0" smtClean="0">
                <a:solidFill>
                  <a:schemeClr val="tx1">
                    <a:lumMod val="85000"/>
                    <a:lumOff val="15000"/>
                  </a:schemeClr>
                </a:solidFill>
                <a:latin typeface="Calibri" panose="020F0502020204030204" pitchFamily="34" charset="0"/>
                <a:cs typeface="Times New Roman" panose="02020603050405020304" pitchFamily="18" charset="0"/>
              </a:rPr>
              <a:t> Zolmitriptan </a:t>
            </a:r>
          </a:p>
          <a:p>
            <a:pPr marL="0" indent="0" eaLnBrk="1" fontAlgn="auto" hangingPunct="1">
              <a:lnSpc>
                <a:spcPct val="90000"/>
              </a:lnSpc>
              <a:buNone/>
              <a:defRPr/>
            </a:pPr>
            <a:r>
              <a:rPr lang="en-US" sz="2600" dirty="0">
                <a:solidFill>
                  <a:schemeClr val="tx1">
                    <a:lumMod val="85000"/>
                    <a:lumOff val="15000"/>
                  </a:schemeClr>
                </a:solidFill>
                <a:latin typeface="Calibri" panose="020F0502020204030204" pitchFamily="34" charset="0"/>
                <a:cs typeface="Times New Roman" panose="02020603050405020304" pitchFamily="18" charset="0"/>
              </a:rPr>
              <a:t>            - 2.5mg and 5mg tablets   </a:t>
            </a:r>
            <a:endParaRPr lang="en-US" sz="2600" dirty="0" smtClean="0">
              <a:solidFill>
                <a:schemeClr val="tx1">
                  <a:lumMod val="85000"/>
                  <a:lumOff val="15000"/>
                </a:schemeClr>
              </a:solidFill>
              <a:latin typeface="Calibri" panose="020F0502020204030204" pitchFamily="34" charset="0"/>
              <a:cs typeface="Times New Roman" panose="02020603050405020304" pitchFamily="18" charset="0"/>
            </a:endParaRPr>
          </a:p>
          <a:p>
            <a:pPr eaLnBrk="1" fontAlgn="auto" hangingPunct="1">
              <a:lnSpc>
                <a:spcPct val="90000"/>
              </a:lnSpc>
              <a:defRPr/>
            </a:pPr>
            <a:r>
              <a:rPr lang="en-US" sz="2600" b="1" dirty="0" smtClean="0">
                <a:solidFill>
                  <a:schemeClr val="tx1">
                    <a:lumMod val="85000"/>
                    <a:lumOff val="15000"/>
                  </a:schemeClr>
                </a:solidFill>
                <a:latin typeface="Calibri" panose="020F0502020204030204" pitchFamily="34" charset="0"/>
                <a:cs typeface="Times New Roman" panose="02020603050405020304" pitchFamily="18" charset="0"/>
              </a:rPr>
              <a:t> Eletriptan </a:t>
            </a:r>
          </a:p>
          <a:p>
            <a:pPr marL="0" indent="0" eaLnBrk="1" fontAlgn="auto" hangingPunct="1">
              <a:lnSpc>
                <a:spcPct val="90000"/>
              </a:lnSpc>
              <a:buNone/>
              <a:defRPr/>
            </a:pPr>
            <a:r>
              <a:rPr lang="en-US" sz="2600" dirty="0">
                <a:solidFill>
                  <a:schemeClr val="tx1">
                    <a:lumMod val="85000"/>
                    <a:lumOff val="15000"/>
                  </a:schemeClr>
                </a:solidFill>
                <a:latin typeface="Calibri" panose="020F0502020204030204" pitchFamily="34" charset="0"/>
                <a:cs typeface="Times New Roman" panose="02020603050405020304" pitchFamily="18" charset="0"/>
              </a:rPr>
              <a:t> </a:t>
            </a:r>
            <a:r>
              <a:rPr lang="en-US" sz="2600" dirty="0" smtClean="0">
                <a:solidFill>
                  <a:schemeClr val="tx1">
                    <a:lumMod val="85000"/>
                    <a:lumOff val="15000"/>
                  </a:schemeClr>
                </a:solidFill>
                <a:latin typeface="Calibri" panose="020F0502020204030204" pitchFamily="34" charset="0"/>
                <a:cs typeface="Times New Roman" panose="02020603050405020304" pitchFamily="18" charset="0"/>
              </a:rPr>
              <a:t>            -40mg </a:t>
            </a:r>
            <a:r>
              <a:rPr lang="en-US" sz="2600" dirty="0">
                <a:solidFill>
                  <a:schemeClr val="tx1">
                    <a:lumMod val="85000"/>
                    <a:lumOff val="15000"/>
                  </a:schemeClr>
                </a:solidFill>
                <a:latin typeface="Calibri" panose="020F0502020204030204" pitchFamily="34" charset="0"/>
                <a:cs typeface="Times New Roman" panose="02020603050405020304" pitchFamily="18" charset="0"/>
              </a:rPr>
              <a:t>and 80mg </a:t>
            </a:r>
            <a:r>
              <a:rPr lang="en-US" sz="2600" dirty="0">
                <a:solidFill>
                  <a:prstClr val="black">
                    <a:lumMod val="85000"/>
                    <a:lumOff val="15000"/>
                  </a:prstClr>
                </a:solidFill>
                <a:latin typeface="Calibri" panose="020F0502020204030204" pitchFamily="34" charset="0"/>
                <a:cs typeface="Times New Roman" panose="02020603050405020304" pitchFamily="18" charset="0"/>
              </a:rPr>
              <a:t>tablets </a:t>
            </a:r>
            <a:r>
              <a:rPr lang="en-US" sz="2600" dirty="0" smtClean="0">
                <a:solidFill>
                  <a:schemeClr val="tx1">
                    <a:lumMod val="85000"/>
                    <a:lumOff val="15000"/>
                  </a:schemeClr>
                </a:solidFill>
                <a:latin typeface="Calibri" panose="020F0502020204030204" pitchFamily="34" charset="0"/>
                <a:cs typeface="Times New Roman" panose="02020603050405020304" pitchFamily="18" charset="0"/>
              </a:rPr>
              <a:t>(</a:t>
            </a:r>
            <a:r>
              <a:rPr lang="en-US" sz="2600" dirty="0">
                <a:solidFill>
                  <a:schemeClr val="tx1">
                    <a:lumMod val="85000"/>
                    <a:lumOff val="15000"/>
                  </a:schemeClr>
                </a:solidFill>
                <a:latin typeface="Calibri" panose="020F0502020204030204" pitchFamily="34" charset="0"/>
                <a:cs typeface="Times New Roman" panose="02020603050405020304" pitchFamily="18" charset="0"/>
              </a:rPr>
              <a:t>level of evidence 1A)</a:t>
            </a:r>
          </a:p>
          <a:p>
            <a:pPr marL="0" indent="0" eaLnBrk="1" fontAlgn="auto" hangingPunct="1">
              <a:lnSpc>
                <a:spcPct val="90000"/>
              </a:lnSpc>
              <a:buNone/>
              <a:defRPr/>
            </a:pPr>
            <a:endParaRPr lang="en-US" sz="2200" dirty="0" smtClean="0">
              <a:solidFill>
                <a:schemeClr val="tx1">
                  <a:lumMod val="85000"/>
                  <a:lumOff val="15000"/>
                </a:schemeClr>
              </a:solidFill>
              <a:latin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rrowheads="1"/>
          </p:cNvSpPr>
          <p:nvPr>
            <p:ph type="title"/>
          </p:nvPr>
        </p:nvSpPr>
        <p:spPr>
          <a:xfrm>
            <a:off x="250825" y="1700213"/>
            <a:ext cx="8385175" cy="663575"/>
          </a:xfrm>
        </p:spPr>
        <p:txBody>
          <a:bodyPr rtlCol="0">
            <a:noAutofit/>
          </a:bodyPr>
          <a:lstStyle/>
          <a:p>
            <a:pPr eaLnBrk="1" fontAlgn="auto" hangingPunct="1">
              <a:spcAft>
                <a:spcPts val="0"/>
              </a:spcAft>
              <a:defRPr/>
            </a:pPr>
            <a:r>
              <a:rPr lang="en-US" sz="3200" dirty="0">
                <a:ln>
                  <a:noFill/>
                </a:ln>
                <a:solidFill>
                  <a:srgbClr val="FF0000"/>
                </a:solidFill>
                <a:latin typeface="Comic Sans MS" panose="030F0702030302020204" pitchFamily="66" charset="0"/>
              </a:rPr>
              <a:t>Acute or "abortive"  treatment</a:t>
            </a:r>
            <a:endParaRPr lang="en-US" dirty="0" smtClean="0">
              <a:solidFill>
                <a:schemeClr val="tx1">
                  <a:lumMod val="85000"/>
                  <a:lumOff val="15000"/>
                </a:schemeClr>
              </a:solidFill>
              <a:latin typeface="Comic Sans MS" pitchFamily="66" charset="0"/>
            </a:endParaRPr>
          </a:p>
        </p:txBody>
      </p:sp>
      <p:sp>
        <p:nvSpPr>
          <p:cNvPr id="40963" name="Rectangle 3"/>
          <p:cNvSpPr>
            <a:spLocks noGrp="1" noRot="1" noChangeArrowheads="1"/>
          </p:cNvSpPr>
          <p:nvPr>
            <p:ph idx="1"/>
          </p:nvPr>
        </p:nvSpPr>
        <p:spPr>
          <a:xfrm>
            <a:off x="777875" y="2781300"/>
            <a:ext cx="8064500" cy="3384550"/>
          </a:xfrm>
        </p:spPr>
        <p:txBody>
          <a:bodyPr rtlCol="0">
            <a:normAutofit/>
          </a:bodyPr>
          <a:lstStyle/>
          <a:p>
            <a:pPr marL="0" lvl="0" indent="0" eaLnBrk="1" fontAlgn="auto" hangingPunct="1">
              <a:lnSpc>
                <a:spcPct val="90000"/>
              </a:lnSpc>
              <a:buClr>
                <a:srgbClr val="83992A"/>
              </a:buClr>
              <a:buNone/>
              <a:defRPr/>
            </a:pPr>
            <a:r>
              <a:rPr lang="sr-Cyrl-CS" sz="2200" b="1"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en-US" sz="2200" b="1" dirty="0">
                <a:solidFill>
                  <a:schemeClr val="tx1">
                    <a:lumMod val="85000"/>
                    <a:lumOff val="15000"/>
                  </a:schemeClr>
                </a:solidFill>
                <a:latin typeface="Calibri" panose="020F0502020204030204" pitchFamily="34" charset="0"/>
                <a:cs typeface="Times New Roman" panose="02020603050405020304" pitchFamily="18" charset="0"/>
              </a:rPr>
              <a:t>S</a:t>
            </a:r>
            <a:r>
              <a:rPr lang="en-US" sz="2200" b="1" dirty="0" smtClean="0">
                <a:solidFill>
                  <a:schemeClr val="tx1">
                    <a:lumMod val="85000"/>
                    <a:lumOff val="15000"/>
                  </a:schemeClr>
                </a:solidFill>
                <a:latin typeface="Calibri" panose="020F0502020204030204" pitchFamily="34" charset="0"/>
                <a:cs typeface="Times New Roman" panose="02020603050405020304" pitchFamily="18" charset="0"/>
              </a:rPr>
              <a:t>ide </a:t>
            </a:r>
            <a:r>
              <a:rPr lang="en-US" sz="2200" b="1" dirty="0">
                <a:solidFill>
                  <a:schemeClr val="tx1">
                    <a:lumMod val="85000"/>
                    <a:lumOff val="15000"/>
                  </a:schemeClr>
                </a:solidFill>
                <a:latin typeface="Calibri" panose="020F0502020204030204" pitchFamily="34" charset="0"/>
                <a:cs typeface="Times New Roman" panose="02020603050405020304" pitchFamily="18" charset="0"/>
              </a:rPr>
              <a:t>effects </a:t>
            </a:r>
            <a:endParaRPr lang="en-US" sz="2200" b="1" dirty="0" smtClean="0">
              <a:solidFill>
                <a:schemeClr val="tx1">
                  <a:lumMod val="85000"/>
                  <a:lumOff val="15000"/>
                </a:schemeClr>
              </a:solidFill>
              <a:latin typeface="Calibri" panose="020F0502020204030204" pitchFamily="34" charset="0"/>
              <a:cs typeface="Times New Roman" panose="02020603050405020304" pitchFamily="18" charset="0"/>
            </a:endParaRPr>
          </a:p>
          <a:p>
            <a:pPr marL="0" lvl="0" indent="0" eaLnBrk="1" fontAlgn="auto" hangingPunct="1">
              <a:lnSpc>
                <a:spcPct val="90000"/>
              </a:lnSpc>
              <a:buClr>
                <a:srgbClr val="83992A"/>
              </a:buClr>
              <a:buNone/>
              <a:defRPr/>
            </a:pPr>
            <a:r>
              <a:rPr lang="en-US" sz="2200" b="1"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en-US" sz="2200" dirty="0">
                <a:solidFill>
                  <a:schemeClr val="tx1">
                    <a:lumMod val="85000"/>
                    <a:lumOff val="15000"/>
                  </a:schemeClr>
                </a:solidFill>
                <a:latin typeface="Calibri" panose="020F0502020204030204" pitchFamily="34" charset="0"/>
                <a:cs typeface="Times New Roman" panose="02020603050405020304" pitchFamily="18" charset="0"/>
              </a:rPr>
              <a:t>weakness, fatigue      </a:t>
            </a:r>
            <a:endParaRPr lang="en-US" sz="2200" dirty="0" smtClean="0">
              <a:solidFill>
                <a:schemeClr val="tx1">
                  <a:lumMod val="85000"/>
                  <a:lumOff val="15000"/>
                </a:schemeClr>
              </a:solidFill>
              <a:latin typeface="Calibri" panose="020F0502020204030204" pitchFamily="34" charset="0"/>
              <a:cs typeface="Times New Roman" panose="02020603050405020304" pitchFamily="18" charset="0"/>
            </a:endParaRPr>
          </a:p>
          <a:p>
            <a:pPr marL="0" lvl="0" indent="0" eaLnBrk="1" fontAlgn="auto" hangingPunct="1">
              <a:lnSpc>
                <a:spcPct val="90000"/>
              </a:lnSpc>
              <a:buClr>
                <a:srgbClr val="83992A"/>
              </a:buClr>
              <a:buNone/>
              <a:defRPr/>
            </a:pP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en-US" sz="2200" dirty="0">
                <a:solidFill>
                  <a:schemeClr val="tx1">
                    <a:lumMod val="85000"/>
                    <a:lumOff val="15000"/>
                  </a:schemeClr>
                </a:solidFill>
                <a:latin typeface="Calibri" panose="020F0502020204030204" pitchFamily="34" charset="0"/>
                <a:cs typeface="Times New Roman" panose="02020603050405020304" pitchFamily="18" charset="0"/>
              </a:rPr>
              <a:t>- contraindicated in </a:t>
            </a: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cardio and cerebral- vascular diseases</a:t>
            </a:r>
          </a:p>
          <a:p>
            <a:pPr marL="0" lvl="0" indent="0" eaLnBrk="1" fontAlgn="auto" hangingPunct="1">
              <a:lnSpc>
                <a:spcPct val="90000"/>
              </a:lnSpc>
              <a:buClr>
                <a:srgbClr val="83992A"/>
              </a:buClr>
              <a:buNone/>
              <a:defRPr/>
            </a:pPr>
            <a:r>
              <a:rPr lang="en-US" sz="2200" dirty="0">
                <a:solidFill>
                  <a:schemeClr val="tx1">
                    <a:lumMod val="85000"/>
                    <a:lumOff val="15000"/>
                  </a:schemeClr>
                </a:solidFill>
                <a:latin typeface="Calibri" panose="020F0502020204030204" pitchFamily="34" charset="0"/>
                <a:cs typeface="Times New Roman" panose="02020603050405020304" pitchFamily="18" charset="0"/>
              </a:rPr>
              <a:t> </a:t>
            </a: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 basilar migraines,</a:t>
            </a:r>
          </a:p>
          <a:p>
            <a:pPr marL="0" lvl="0" indent="0" eaLnBrk="1" fontAlgn="auto" hangingPunct="1">
              <a:lnSpc>
                <a:spcPct val="90000"/>
              </a:lnSpc>
              <a:buClr>
                <a:srgbClr val="83992A"/>
              </a:buClr>
              <a:buNone/>
              <a:defRPr/>
            </a:pPr>
            <a:r>
              <a:rPr lang="en-US" sz="2200" dirty="0">
                <a:solidFill>
                  <a:schemeClr val="tx1">
                    <a:lumMod val="85000"/>
                    <a:lumOff val="15000"/>
                  </a:schemeClr>
                </a:solidFill>
                <a:latin typeface="Calibri" panose="020F0502020204030204" pitchFamily="34" charset="0"/>
                <a:cs typeface="Times New Roman" panose="02020603050405020304" pitchFamily="18" charset="0"/>
              </a:rPr>
              <a:t> </a:t>
            </a: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 uncontrolled HTA</a:t>
            </a:r>
          </a:p>
          <a:p>
            <a:pPr marL="0" lvl="0" indent="0" eaLnBrk="1" fontAlgn="auto" hangingPunct="1">
              <a:lnSpc>
                <a:spcPct val="90000"/>
              </a:lnSpc>
              <a:buClr>
                <a:srgbClr val="83992A"/>
              </a:buClr>
              <a:buNone/>
              <a:defRPr/>
            </a:pPr>
            <a:r>
              <a:rPr lang="en-US" sz="2200" dirty="0">
                <a:solidFill>
                  <a:schemeClr val="tx1">
                    <a:lumMod val="85000"/>
                    <a:lumOff val="15000"/>
                  </a:schemeClr>
                </a:solidFill>
                <a:latin typeface="Calibri" panose="020F0502020204030204" pitchFamily="34" charset="0"/>
                <a:cs typeface="Times New Roman" panose="02020603050405020304" pitchFamily="18" charset="0"/>
              </a:rPr>
              <a:t> </a:t>
            </a: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 with MAO </a:t>
            </a:r>
            <a:r>
              <a:rPr lang="en-US" sz="2200" dirty="0">
                <a:solidFill>
                  <a:schemeClr val="tx1">
                    <a:lumMod val="85000"/>
                    <a:lumOff val="15000"/>
                  </a:schemeClr>
                </a:solidFill>
                <a:latin typeface="Calibri" panose="020F0502020204030204" pitchFamily="34" charset="0"/>
                <a:cs typeface="Times New Roman" panose="02020603050405020304" pitchFamily="18" charset="0"/>
              </a:rPr>
              <a:t>inhibitors  </a:t>
            </a: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within </a:t>
            </a:r>
            <a:r>
              <a:rPr lang="en-US" sz="2200" dirty="0">
                <a:solidFill>
                  <a:schemeClr val="tx1">
                    <a:lumMod val="85000"/>
                    <a:lumOff val="15000"/>
                  </a:schemeClr>
                </a:solidFill>
                <a:latin typeface="Calibri" panose="020F0502020204030204" pitchFamily="34" charset="0"/>
                <a:cs typeface="Times New Roman" panose="02020603050405020304" pitchFamily="18" charset="0"/>
              </a:rPr>
              <a:t>2 weeks, </a:t>
            </a:r>
            <a:endParaRPr lang="en-US" sz="2200" dirty="0" smtClean="0">
              <a:solidFill>
                <a:schemeClr val="tx1">
                  <a:lumMod val="85000"/>
                  <a:lumOff val="15000"/>
                </a:schemeClr>
              </a:solidFill>
              <a:latin typeface="Calibri" panose="020F0502020204030204" pitchFamily="34" charset="0"/>
              <a:cs typeface="Times New Roman" panose="02020603050405020304" pitchFamily="18" charset="0"/>
            </a:endParaRPr>
          </a:p>
          <a:p>
            <a:pPr marL="0" lvl="0" indent="0" eaLnBrk="1" fontAlgn="auto" hangingPunct="1">
              <a:lnSpc>
                <a:spcPct val="90000"/>
              </a:lnSpc>
              <a:buClr>
                <a:srgbClr val="83992A"/>
              </a:buClr>
              <a:buNone/>
              <a:defRPr/>
            </a:pP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 - ergot </a:t>
            </a:r>
            <a:r>
              <a:rPr lang="en-US" sz="2200" dirty="0">
                <a:solidFill>
                  <a:schemeClr val="tx1">
                    <a:lumMod val="85000"/>
                    <a:lumOff val="15000"/>
                  </a:schemeClr>
                </a:solidFill>
                <a:latin typeface="Calibri" panose="020F0502020204030204" pitchFamily="34" charset="0"/>
                <a:cs typeface="Times New Roman" panose="02020603050405020304" pitchFamily="18" charset="0"/>
              </a:rPr>
              <a:t>preparations within 24 hours      </a:t>
            </a:r>
            <a:endParaRPr lang="en-US" sz="2200" dirty="0" smtClean="0">
              <a:solidFill>
                <a:schemeClr val="tx1">
                  <a:lumMod val="85000"/>
                  <a:lumOff val="15000"/>
                </a:schemeClr>
              </a:solidFill>
              <a:latin typeface="Calibri" panose="020F0502020204030204" pitchFamily="34" charset="0"/>
              <a:cs typeface="Times New Roman" panose="02020603050405020304" pitchFamily="18" charset="0"/>
            </a:endParaRPr>
          </a:p>
          <a:p>
            <a:pPr marL="0" lvl="0" indent="0" eaLnBrk="1" fontAlgn="auto" hangingPunct="1">
              <a:lnSpc>
                <a:spcPct val="90000"/>
              </a:lnSpc>
              <a:buClr>
                <a:srgbClr val="83992A"/>
              </a:buClr>
              <a:buNone/>
              <a:defRPr/>
            </a:pPr>
            <a:endParaRPr lang="sr-Latn-CS" sz="2200" dirty="0" smtClean="0">
              <a:solidFill>
                <a:schemeClr val="tx1">
                  <a:lumMod val="85000"/>
                  <a:lumOff val="15000"/>
                </a:schemeClr>
              </a:solidFill>
              <a:latin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Rot="1" noChangeArrowheads="1"/>
          </p:cNvSpPr>
          <p:nvPr>
            <p:ph type="title"/>
          </p:nvPr>
        </p:nvSpPr>
        <p:spPr>
          <a:xfrm>
            <a:off x="179388" y="1628775"/>
            <a:ext cx="8385175" cy="736600"/>
          </a:xfrm>
        </p:spPr>
        <p:txBody>
          <a:bodyPr/>
          <a:lstStyle/>
          <a:p>
            <a:pPr eaLnBrk="1" hangingPunct="1"/>
            <a:r>
              <a:rPr lang="en-US" sz="3200" dirty="0">
                <a:ln>
                  <a:noFill/>
                </a:ln>
                <a:solidFill>
                  <a:srgbClr val="FF0000"/>
                </a:solidFill>
                <a:latin typeface="Comic Sans MS" panose="030F0702030302020204" pitchFamily="66" charset="0"/>
              </a:rPr>
              <a:t>Acute or "abortive"  treatment</a:t>
            </a:r>
            <a:endParaRPr lang="en-US" altLang="en-US" dirty="0" smtClean="0">
              <a:ln>
                <a:noFill/>
              </a:ln>
              <a:latin typeface="Comic Sans MS" panose="030F0702030302020204" pitchFamily="66" charset="0"/>
            </a:endParaRPr>
          </a:p>
        </p:txBody>
      </p:sp>
      <p:sp>
        <p:nvSpPr>
          <p:cNvPr id="41987" name="Rectangle 3"/>
          <p:cNvSpPr>
            <a:spLocks noGrp="1" noRot="1" noChangeArrowheads="1"/>
          </p:cNvSpPr>
          <p:nvPr>
            <p:ph idx="1"/>
          </p:nvPr>
        </p:nvSpPr>
        <p:spPr>
          <a:xfrm>
            <a:off x="755576" y="2852936"/>
            <a:ext cx="7993062" cy="3635375"/>
          </a:xfrm>
        </p:spPr>
        <p:txBody>
          <a:bodyPr rtlCol="0">
            <a:noAutofit/>
          </a:bodyPr>
          <a:lstStyle/>
          <a:p>
            <a:pPr eaLnBrk="1" fontAlgn="auto" hangingPunct="1">
              <a:lnSpc>
                <a:spcPct val="90000"/>
              </a:lnSpc>
              <a:buFont typeface="Arial"/>
              <a:buChar char="•"/>
              <a:defRPr/>
            </a:pPr>
            <a:r>
              <a:rPr lang="en-US" sz="2200" b="1" dirty="0" smtClean="0">
                <a:solidFill>
                  <a:schemeClr val="tx1">
                    <a:lumMod val="85000"/>
                    <a:lumOff val="15000"/>
                  </a:schemeClr>
                </a:solidFill>
                <a:latin typeface="Times New Roman" panose="02020603050405020304" pitchFamily="18" charset="0"/>
                <a:cs typeface="Times New Roman" panose="02020603050405020304" pitchFamily="18" charset="0"/>
              </a:rPr>
              <a:t>Opioids</a:t>
            </a:r>
          </a:p>
          <a:p>
            <a:pPr marL="0" indent="0" eaLnBrk="1" fontAlgn="auto" hangingPunct="1">
              <a:lnSpc>
                <a:spcPct val="90000"/>
              </a:lnSpc>
              <a:buNone/>
              <a:defRPr/>
            </a:pPr>
            <a:endParaRPr lang="sr-Latn-CS" sz="2200" b="1" dirty="0" smtClean="0">
              <a:solidFill>
                <a:schemeClr val="tx1">
                  <a:lumMod val="85000"/>
                  <a:lumOff val="15000"/>
                </a:schemeClr>
              </a:solidFill>
              <a:latin typeface="Times New Roman" panose="02020603050405020304" pitchFamily="18" charset="0"/>
              <a:cs typeface="Times New Roman" panose="02020603050405020304" pitchFamily="18" charset="0"/>
            </a:endParaRPr>
          </a:p>
          <a:p>
            <a:pPr eaLnBrk="1" fontAlgn="auto" hangingPunct="1">
              <a:lnSpc>
                <a:spcPct val="90000"/>
              </a:lnSpc>
              <a:buFont typeface="Wingdings" panose="05000000000000000000" pitchFamily="2" charset="2"/>
              <a:buNone/>
              <a:defRPr/>
            </a:pPr>
            <a:r>
              <a:rPr lang="sr-Latn-CS" sz="2000" dirty="0" smtClean="0">
                <a:solidFill>
                  <a:schemeClr val="tx1">
                    <a:lumMod val="85000"/>
                    <a:lumOff val="15000"/>
                  </a:schemeClr>
                </a:solidFill>
                <a:latin typeface="Times New Roman" panose="02020603050405020304" pitchFamily="18" charset="0"/>
                <a:cs typeface="Times New Roman" panose="02020603050405020304" pitchFamily="18" charset="0"/>
              </a:rPr>
              <a:t>      -</a:t>
            </a:r>
            <a:r>
              <a:rPr lang="en-US" sz="2000" dirty="0">
                <a:solidFill>
                  <a:schemeClr val="tx1">
                    <a:lumMod val="85000"/>
                    <a:lumOff val="15000"/>
                  </a:schemeClr>
                </a:solidFill>
                <a:latin typeface="Times New Roman" panose="02020603050405020304" pitchFamily="18" charset="0"/>
                <a:cs typeface="Times New Roman" panose="02020603050405020304" pitchFamily="18" charset="0"/>
              </a:rPr>
              <a:t>are not drugs of first choice due to the development of addiction       </a:t>
            </a:r>
            <a:endParaRPr lang="en-US" sz="2000" dirty="0" smtClean="0">
              <a:solidFill>
                <a:schemeClr val="tx1">
                  <a:lumMod val="85000"/>
                  <a:lumOff val="15000"/>
                </a:schemeClr>
              </a:solidFill>
              <a:latin typeface="Times New Roman" panose="02020603050405020304" pitchFamily="18" charset="0"/>
              <a:cs typeface="Times New Roman" panose="02020603050405020304" pitchFamily="18" charset="0"/>
            </a:endParaRPr>
          </a:p>
          <a:p>
            <a:pPr eaLnBrk="1" fontAlgn="auto" hangingPunct="1">
              <a:lnSpc>
                <a:spcPct val="90000"/>
              </a:lnSpc>
              <a:buFont typeface="Wingdings" panose="05000000000000000000" pitchFamily="2" charset="2"/>
              <a:buNone/>
              <a:defRPr/>
            </a:pPr>
            <a:r>
              <a:rPr lang="en-US" sz="2000" dirty="0">
                <a:solidFill>
                  <a:schemeClr val="tx1">
                    <a:lumMod val="85000"/>
                    <a:lumOff val="15000"/>
                  </a:schemeClr>
                </a:solidFill>
                <a:latin typeface="Times New Roman" panose="02020603050405020304" pitchFamily="18" charset="0"/>
                <a:cs typeface="Times New Roman" panose="02020603050405020304" pitchFamily="18" charset="0"/>
              </a:rPr>
              <a:t> </a:t>
            </a:r>
            <a:r>
              <a:rPr lang="en-US" sz="2000" dirty="0" smtClean="0">
                <a:solidFill>
                  <a:schemeClr val="tx1">
                    <a:lumMod val="85000"/>
                    <a:lumOff val="15000"/>
                  </a:schemeClr>
                </a:solidFill>
                <a:latin typeface="Times New Roman" panose="02020603050405020304" pitchFamily="18" charset="0"/>
                <a:cs typeface="Times New Roman" panose="02020603050405020304" pitchFamily="18" charset="0"/>
              </a:rPr>
              <a:t>     -no </a:t>
            </a:r>
            <a:r>
              <a:rPr lang="en-US" sz="2000" dirty="0">
                <a:solidFill>
                  <a:schemeClr val="tx1">
                    <a:lumMod val="85000"/>
                    <a:lumOff val="15000"/>
                  </a:schemeClr>
                </a:solidFill>
                <a:latin typeface="Times New Roman" panose="02020603050405020304" pitchFamily="18" charset="0"/>
                <a:cs typeface="Times New Roman" panose="02020603050405020304" pitchFamily="18" charset="0"/>
              </a:rPr>
              <a:t>more than once a week     </a:t>
            </a:r>
            <a:endParaRPr lang="en-US" sz="2000" dirty="0" smtClean="0">
              <a:solidFill>
                <a:schemeClr val="tx1">
                  <a:lumMod val="85000"/>
                  <a:lumOff val="15000"/>
                </a:schemeClr>
              </a:solidFill>
              <a:latin typeface="Times New Roman" panose="02020603050405020304" pitchFamily="18" charset="0"/>
              <a:cs typeface="Times New Roman" panose="02020603050405020304" pitchFamily="18" charset="0"/>
            </a:endParaRPr>
          </a:p>
          <a:p>
            <a:pPr eaLnBrk="1" fontAlgn="auto" hangingPunct="1">
              <a:lnSpc>
                <a:spcPct val="90000"/>
              </a:lnSpc>
              <a:buFont typeface="Wingdings" panose="05000000000000000000" pitchFamily="2" charset="2"/>
              <a:buNone/>
              <a:defRPr/>
            </a:pPr>
            <a:r>
              <a:rPr lang="en-US" sz="2000" dirty="0">
                <a:solidFill>
                  <a:schemeClr val="tx1">
                    <a:lumMod val="85000"/>
                    <a:lumOff val="15000"/>
                  </a:schemeClr>
                </a:solidFill>
                <a:latin typeface="Times New Roman" panose="02020603050405020304" pitchFamily="18" charset="0"/>
                <a:cs typeface="Times New Roman" panose="02020603050405020304" pitchFamily="18" charset="0"/>
              </a:rPr>
              <a:t> </a:t>
            </a:r>
            <a:r>
              <a:rPr lang="en-US" sz="2000" dirty="0" smtClean="0">
                <a:solidFill>
                  <a:schemeClr val="tx1">
                    <a:lumMod val="85000"/>
                    <a:lumOff val="15000"/>
                  </a:schemeClr>
                </a:solidFill>
                <a:latin typeface="Times New Roman" panose="02020603050405020304" pitchFamily="18" charset="0"/>
                <a:cs typeface="Times New Roman" panose="02020603050405020304" pitchFamily="18" charset="0"/>
              </a:rPr>
              <a:t>     -in </a:t>
            </a:r>
            <a:r>
              <a:rPr lang="en-US" sz="2000" dirty="0">
                <a:solidFill>
                  <a:schemeClr val="tx1">
                    <a:lumMod val="85000"/>
                    <a:lumOff val="15000"/>
                  </a:schemeClr>
                </a:solidFill>
                <a:latin typeface="Times New Roman" panose="02020603050405020304" pitchFamily="18" charset="0"/>
                <a:cs typeface="Times New Roman" panose="02020603050405020304" pitchFamily="18" charset="0"/>
              </a:rPr>
              <a:t>women with severe menstrual migraines     </a:t>
            </a:r>
            <a:endParaRPr lang="en-US" sz="2000" dirty="0" smtClean="0">
              <a:solidFill>
                <a:schemeClr val="tx1">
                  <a:lumMod val="85000"/>
                  <a:lumOff val="15000"/>
                </a:schemeClr>
              </a:solidFill>
              <a:latin typeface="Times New Roman" panose="02020603050405020304" pitchFamily="18" charset="0"/>
              <a:cs typeface="Times New Roman" panose="02020603050405020304" pitchFamily="18" charset="0"/>
            </a:endParaRPr>
          </a:p>
          <a:p>
            <a:pPr eaLnBrk="1" fontAlgn="auto" hangingPunct="1">
              <a:lnSpc>
                <a:spcPct val="90000"/>
              </a:lnSpc>
              <a:buFont typeface="Wingdings" panose="05000000000000000000" pitchFamily="2" charset="2"/>
              <a:buNone/>
              <a:defRPr/>
            </a:pPr>
            <a:r>
              <a:rPr lang="en-US" sz="2000" dirty="0">
                <a:solidFill>
                  <a:schemeClr val="tx1">
                    <a:lumMod val="85000"/>
                    <a:lumOff val="15000"/>
                  </a:schemeClr>
                </a:solidFill>
                <a:latin typeface="Times New Roman" panose="02020603050405020304" pitchFamily="18" charset="0"/>
                <a:cs typeface="Times New Roman" panose="02020603050405020304" pitchFamily="18" charset="0"/>
              </a:rPr>
              <a:t> </a:t>
            </a:r>
            <a:r>
              <a:rPr lang="en-US" sz="2000" dirty="0" smtClean="0">
                <a:solidFill>
                  <a:schemeClr val="tx1">
                    <a:lumMod val="85000"/>
                    <a:lumOff val="15000"/>
                  </a:schemeClr>
                </a:solidFill>
                <a:latin typeface="Times New Roman" panose="02020603050405020304" pitchFamily="18" charset="0"/>
                <a:cs typeface="Times New Roman" panose="02020603050405020304" pitchFamily="18" charset="0"/>
              </a:rPr>
              <a:t>     -in </a:t>
            </a:r>
            <a:r>
              <a:rPr lang="en-US" sz="2000" dirty="0">
                <a:solidFill>
                  <a:schemeClr val="tx1">
                    <a:lumMod val="85000"/>
                    <a:lumOff val="15000"/>
                  </a:schemeClr>
                </a:solidFill>
                <a:latin typeface="Times New Roman" panose="02020603050405020304" pitchFamily="18" charset="0"/>
                <a:cs typeface="Times New Roman" panose="02020603050405020304" pitchFamily="18" charset="0"/>
              </a:rPr>
              <a:t>elderly people with contraindications for other drugs</a:t>
            </a:r>
            <a:endParaRPr lang="sr-Latn-CS" sz="2000" dirty="0" smtClean="0">
              <a:solidFill>
                <a:schemeClr val="tx1">
                  <a:lumMod val="85000"/>
                  <a:lumOff val="15000"/>
                </a:schemeClr>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Rot="1" noChangeArrowheads="1"/>
          </p:cNvSpPr>
          <p:nvPr>
            <p:ph type="title"/>
          </p:nvPr>
        </p:nvSpPr>
        <p:spPr>
          <a:xfrm>
            <a:off x="323850" y="1557338"/>
            <a:ext cx="8385175" cy="736600"/>
          </a:xfrm>
        </p:spPr>
        <p:txBody>
          <a:bodyPr/>
          <a:lstStyle/>
          <a:p>
            <a:pPr eaLnBrk="1" hangingPunct="1"/>
            <a:r>
              <a:rPr lang="en-US" altLang="en-US" dirty="0" smtClean="0">
                <a:ln>
                  <a:noFill/>
                </a:ln>
                <a:solidFill>
                  <a:srgbClr val="FF0000"/>
                </a:solidFill>
                <a:latin typeface="Comic Sans MS" panose="030F0702030302020204" pitchFamily="66" charset="0"/>
              </a:rPr>
              <a:t>Preventive treatment</a:t>
            </a:r>
          </a:p>
        </p:txBody>
      </p:sp>
      <p:sp>
        <p:nvSpPr>
          <p:cNvPr id="43011" name="Rectangle 3"/>
          <p:cNvSpPr>
            <a:spLocks noGrp="1" noRot="1" noChangeArrowheads="1"/>
          </p:cNvSpPr>
          <p:nvPr>
            <p:ph idx="1"/>
          </p:nvPr>
        </p:nvSpPr>
        <p:spPr>
          <a:xfrm>
            <a:off x="1258888" y="2997200"/>
            <a:ext cx="6697662" cy="3529013"/>
          </a:xfrm>
        </p:spPr>
        <p:txBody>
          <a:bodyPr rtlCol="0">
            <a:normAutofit/>
          </a:bodyPr>
          <a:lstStyle/>
          <a:p>
            <a:pPr eaLnBrk="1" fontAlgn="auto" hangingPunct="1">
              <a:lnSpc>
                <a:spcPct val="90000"/>
              </a:lnSpc>
              <a:buFont typeface="Arial"/>
              <a:buChar char="•"/>
              <a:defRPr/>
            </a:pPr>
            <a:r>
              <a:rPr lang="en-US" b="1" dirty="0" smtClean="0">
                <a:solidFill>
                  <a:schemeClr val="tx1">
                    <a:lumMod val="85000"/>
                    <a:lumOff val="15000"/>
                  </a:schemeClr>
                </a:solidFill>
                <a:latin typeface="Calibri" panose="020F0502020204030204" pitchFamily="34" charset="0"/>
                <a:cs typeface="Times New Roman" panose="02020603050405020304" pitchFamily="18" charset="0"/>
              </a:rPr>
              <a:t>Goals</a:t>
            </a:r>
          </a:p>
          <a:p>
            <a:pPr eaLnBrk="1" fontAlgn="auto" hangingPunct="1">
              <a:lnSpc>
                <a:spcPct val="90000"/>
              </a:lnSpc>
              <a:buFont typeface="Arial"/>
              <a:buChar char="•"/>
              <a:defRPr/>
            </a:pPr>
            <a:endParaRPr lang="en-US" b="1" dirty="0">
              <a:solidFill>
                <a:schemeClr val="tx1">
                  <a:lumMod val="85000"/>
                  <a:lumOff val="15000"/>
                </a:schemeClr>
              </a:solidFill>
              <a:latin typeface="Calibri" panose="020F0502020204030204" pitchFamily="34" charset="0"/>
              <a:cs typeface="Times New Roman" panose="02020603050405020304" pitchFamily="18" charset="0"/>
            </a:endParaRPr>
          </a:p>
          <a:p>
            <a:pPr eaLnBrk="1" fontAlgn="auto" hangingPunct="1">
              <a:lnSpc>
                <a:spcPct val="90000"/>
              </a:lnSpc>
              <a:buFontTx/>
              <a:buChar char="-"/>
              <a:defRPr/>
            </a:pPr>
            <a:r>
              <a:rPr lang="en-US" dirty="0" smtClean="0">
                <a:solidFill>
                  <a:schemeClr val="tx1">
                    <a:lumMod val="85000"/>
                    <a:lumOff val="15000"/>
                  </a:schemeClr>
                </a:solidFill>
                <a:latin typeface="Calibri" panose="020F0502020204030204" pitchFamily="34" charset="0"/>
                <a:cs typeface="Times New Roman" panose="02020603050405020304" pitchFamily="18" charset="0"/>
              </a:rPr>
              <a:t>reducing </a:t>
            </a:r>
            <a:r>
              <a:rPr lang="en-US" dirty="0">
                <a:solidFill>
                  <a:schemeClr val="tx1">
                    <a:lumMod val="85000"/>
                    <a:lumOff val="15000"/>
                  </a:schemeClr>
                </a:solidFill>
                <a:latin typeface="Calibri" panose="020F0502020204030204" pitchFamily="34" charset="0"/>
                <a:cs typeface="Times New Roman" panose="02020603050405020304" pitchFamily="18" charset="0"/>
              </a:rPr>
              <a:t>the frequency and intensity of attacks    </a:t>
            </a:r>
            <a:endParaRPr lang="en-US" dirty="0" smtClean="0">
              <a:solidFill>
                <a:schemeClr val="tx1">
                  <a:lumMod val="85000"/>
                  <a:lumOff val="15000"/>
                </a:schemeClr>
              </a:solidFill>
              <a:latin typeface="Calibri" panose="020F0502020204030204" pitchFamily="34" charset="0"/>
              <a:cs typeface="Times New Roman" panose="02020603050405020304" pitchFamily="18" charset="0"/>
            </a:endParaRPr>
          </a:p>
          <a:p>
            <a:pPr marL="0" indent="0" eaLnBrk="1" fontAlgn="auto" hangingPunct="1">
              <a:lnSpc>
                <a:spcPct val="90000"/>
              </a:lnSpc>
              <a:buNone/>
              <a:defRPr/>
            </a:pPr>
            <a:r>
              <a:rPr lang="en-US" dirty="0">
                <a:solidFill>
                  <a:schemeClr val="tx1">
                    <a:lumMod val="85000"/>
                    <a:lumOff val="15000"/>
                  </a:schemeClr>
                </a:solidFill>
                <a:latin typeface="Calibri" panose="020F0502020204030204" pitchFamily="34" charset="0"/>
                <a:cs typeface="Times New Roman" panose="02020603050405020304" pitchFamily="18" charset="0"/>
              </a:rPr>
              <a:t> </a:t>
            </a:r>
            <a:r>
              <a:rPr lang="en-US"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en-US" dirty="0">
                <a:solidFill>
                  <a:schemeClr val="tx1">
                    <a:lumMod val="85000"/>
                    <a:lumOff val="15000"/>
                  </a:schemeClr>
                </a:solidFill>
                <a:latin typeface="Calibri" panose="020F0502020204030204" pitchFamily="34" charset="0"/>
                <a:cs typeface="Times New Roman" panose="02020603050405020304" pitchFamily="18" charset="0"/>
              </a:rPr>
              <a:t>increasing the effectiveness of acute therapy        </a:t>
            </a:r>
            <a:endParaRPr lang="en-US" dirty="0" smtClean="0">
              <a:solidFill>
                <a:schemeClr val="tx1">
                  <a:lumMod val="85000"/>
                  <a:lumOff val="15000"/>
                </a:schemeClr>
              </a:solidFill>
              <a:latin typeface="Calibri" panose="020F0502020204030204" pitchFamily="34" charset="0"/>
              <a:cs typeface="Times New Roman" panose="02020603050405020304" pitchFamily="18" charset="0"/>
            </a:endParaRPr>
          </a:p>
          <a:p>
            <a:pPr marL="0" indent="0" eaLnBrk="1" fontAlgn="auto" hangingPunct="1">
              <a:lnSpc>
                <a:spcPct val="90000"/>
              </a:lnSpc>
              <a:buNone/>
              <a:defRPr/>
            </a:pPr>
            <a:r>
              <a:rPr lang="en-US"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en-US" dirty="0">
                <a:solidFill>
                  <a:schemeClr val="tx1">
                    <a:lumMod val="85000"/>
                    <a:lumOff val="15000"/>
                  </a:schemeClr>
                </a:solidFill>
                <a:latin typeface="Calibri" panose="020F0502020204030204" pitchFamily="34" charset="0"/>
                <a:cs typeface="Times New Roman" panose="02020603050405020304" pitchFamily="18" charset="0"/>
              </a:rPr>
              <a:t>- improving the quality of life</a:t>
            </a:r>
            <a:endParaRPr lang="sr-Latn-CS" dirty="0" smtClean="0">
              <a:solidFill>
                <a:schemeClr val="tx1">
                  <a:lumMod val="85000"/>
                  <a:lumOff val="15000"/>
                </a:schemeClr>
              </a:solidFill>
              <a:latin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Rot="1" noChangeArrowheads="1"/>
          </p:cNvSpPr>
          <p:nvPr>
            <p:ph type="title"/>
          </p:nvPr>
        </p:nvSpPr>
        <p:spPr>
          <a:xfrm>
            <a:off x="246063" y="1628775"/>
            <a:ext cx="8385175" cy="736600"/>
          </a:xfrm>
        </p:spPr>
        <p:txBody>
          <a:bodyPr/>
          <a:lstStyle/>
          <a:p>
            <a:pPr eaLnBrk="1" hangingPunct="1"/>
            <a:r>
              <a:rPr lang="en-US" altLang="en-US" dirty="0">
                <a:ln>
                  <a:noFill/>
                </a:ln>
                <a:solidFill>
                  <a:srgbClr val="FF0000"/>
                </a:solidFill>
                <a:latin typeface="Comic Sans MS" panose="030F0702030302020204" pitchFamily="66" charset="0"/>
              </a:rPr>
              <a:t>Preventive treatment</a:t>
            </a:r>
            <a:endParaRPr lang="en-US" altLang="en-US" dirty="0" smtClean="0">
              <a:ln>
                <a:noFill/>
              </a:ln>
              <a:latin typeface="Comic Sans MS" panose="030F0702030302020204" pitchFamily="66" charset="0"/>
            </a:endParaRPr>
          </a:p>
        </p:txBody>
      </p:sp>
      <p:sp>
        <p:nvSpPr>
          <p:cNvPr id="43011" name="Rectangle 3"/>
          <p:cNvSpPr>
            <a:spLocks noGrp="1" noRot="1" noChangeArrowheads="1"/>
          </p:cNvSpPr>
          <p:nvPr>
            <p:ph idx="1"/>
          </p:nvPr>
        </p:nvSpPr>
        <p:spPr>
          <a:xfrm>
            <a:off x="1141413" y="2708275"/>
            <a:ext cx="7488237" cy="4673600"/>
          </a:xfrm>
        </p:spPr>
        <p:txBody>
          <a:bodyPr rtlCol="0">
            <a:normAutofit/>
          </a:bodyPr>
          <a:lstStyle/>
          <a:p>
            <a:pPr eaLnBrk="1" fontAlgn="auto" hangingPunct="1">
              <a:lnSpc>
                <a:spcPct val="90000"/>
              </a:lnSpc>
              <a:buFont typeface="Wingdings" panose="05000000000000000000" pitchFamily="2" charset="2"/>
              <a:buNone/>
              <a:defRPr/>
            </a:pPr>
            <a:r>
              <a:rPr lang="sr-Latn-CS" sz="18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en-US" sz="1800" dirty="0">
                <a:solidFill>
                  <a:schemeClr val="tx1">
                    <a:lumMod val="85000"/>
                    <a:lumOff val="15000"/>
                  </a:schemeClr>
                </a:solidFill>
                <a:latin typeface="Calibri" panose="020F0502020204030204" pitchFamily="34" charset="0"/>
                <a:cs typeface="Times New Roman" panose="02020603050405020304" pitchFamily="18" charset="0"/>
              </a:rPr>
              <a:t>Before the introduction of prophylactic therapy      </a:t>
            </a:r>
            <a:endParaRPr lang="en-US" sz="1800" dirty="0" smtClean="0">
              <a:solidFill>
                <a:schemeClr val="tx1">
                  <a:lumMod val="85000"/>
                  <a:lumOff val="15000"/>
                </a:schemeClr>
              </a:solidFill>
              <a:latin typeface="Calibri" panose="020F0502020204030204" pitchFamily="34" charset="0"/>
              <a:cs typeface="Times New Roman" panose="02020603050405020304" pitchFamily="18" charset="0"/>
            </a:endParaRPr>
          </a:p>
          <a:p>
            <a:pPr eaLnBrk="1" fontAlgn="auto" hangingPunct="1">
              <a:lnSpc>
                <a:spcPct val="90000"/>
              </a:lnSpc>
              <a:buFont typeface="Wingdings" panose="05000000000000000000" pitchFamily="2" charset="2"/>
              <a:buNone/>
              <a:defRPr/>
            </a:pPr>
            <a:r>
              <a:rPr lang="en-US" sz="18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en-US" sz="1800" dirty="0">
                <a:solidFill>
                  <a:schemeClr val="tx1">
                    <a:lumMod val="85000"/>
                    <a:lumOff val="15000"/>
                  </a:schemeClr>
                </a:solidFill>
                <a:latin typeface="Calibri" panose="020F0502020204030204" pitchFamily="34" charset="0"/>
                <a:cs typeface="Times New Roman" panose="02020603050405020304" pitchFamily="18" charset="0"/>
              </a:rPr>
              <a:t>- establish a diagnosis according to ICH criteria     </a:t>
            </a:r>
            <a:endParaRPr lang="en-US" sz="1800" dirty="0" smtClean="0">
              <a:solidFill>
                <a:schemeClr val="tx1">
                  <a:lumMod val="85000"/>
                  <a:lumOff val="15000"/>
                </a:schemeClr>
              </a:solidFill>
              <a:latin typeface="Calibri" panose="020F0502020204030204" pitchFamily="34" charset="0"/>
              <a:cs typeface="Times New Roman" panose="02020603050405020304" pitchFamily="18" charset="0"/>
            </a:endParaRPr>
          </a:p>
          <a:p>
            <a:pPr eaLnBrk="1" fontAlgn="auto" hangingPunct="1">
              <a:lnSpc>
                <a:spcPct val="90000"/>
              </a:lnSpc>
              <a:buFont typeface="Wingdings" panose="05000000000000000000" pitchFamily="2" charset="2"/>
              <a:buNone/>
              <a:defRPr/>
            </a:pPr>
            <a:r>
              <a:rPr lang="en-US" sz="18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en-US" sz="1800" dirty="0">
                <a:solidFill>
                  <a:schemeClr val="tx1">
                    <a:lumMod val="85000"/>
                    <a:lumOff val="15000"/>
                  </a:schemeClr>
                </a:solidFill>
                <a:latin typeface="Calibri" panose="020F0502020204030204" pitchFamily="34" charset="0"/>
                <a:cs typeface="Times New Roman" panose="02020603050405020304" pitchFamily="18" charset="0"/>
              </a:rPr>
              <a:t>- determine the impact of the attack on the quality of life      </a:t>
            </a:r>
            <a:endParaRPr lang="en-US" sz="1800" dirty="0" smtClean="0">
              <a:solidFill>
                <a:schemeClr val="tx1">
                  <a:lumMod val="85000"/>
                  <a:lumOff val="15000"/>
                </a:schemeClr>
              </a:solidFill>
              <a:latin typeface="Calibri" panose="020F0502020204030204" pitchFamily="34" charset="0"/>
              <a:cs typeface="Times New Roman" panose="02020603050405020304" pitchFamily="18" charset="0"/>
            </a:endParaRPr>
          </a:p>
          <a:p>
            <a:pPr eaLnBrk="1" fontAlgn="auto" hangingPunct="1">
              <a:lnSpc>
                <a:spcPct val="90000"/>
              </a:lnSpc>
              <a:buFont typeface="Wingdings" panose="05000000000000000000" pitchFamily="2" charset="2"/>
              <a:buNone/>
              <a:defRPr/>
            </a:pPr>
            <a:r>
              <a:rPr lang="en-US" sz="18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en-US" sz="1800" dirty="0">
                <a:solidFill>
                  <a:schemeClr val="tx1">
                    <a:lumMod val="85000"/>
                    <a:lumOff val="15000"/>
                  </a:schemeClr>
                </a:solidFill>
                <a:latin typeface="Calibri" panose="020F0502020204030204" pitchFamily="34" charset="0"/>
                <a:cs typeface="Times New Roman" panose="02020603050405020304" pitchFamily="18" charset="0"/>
              </a:rPr>
              <a:t>- determine comorbidity      </a:t>
            </a:r>
            <a:endParaRPr lang="en-US" sz="1800" dirty="0" smtClean="0">
              <a:solidFill>
                <a:schemeClr val="tx1">
                  <a:lumMod val="85000"/>
                  <a:lumOff val="15000"/>
                </a:schemeClr>
              </a:solidFill>
              <a:latin typeface="Calibri" panose="020F0502020204030204" pitchFamily="34" charset="0"/>
              <a:cs typeface="Times New Roman" panose="02020603050405020304" pitchFamily="18" charset="0"/>
            </a:endParaRPr>
          </a:p>
          <a:p>
            <a:pPr eaLnBrk="1" fontAlgn="auto" hangingPunct="1">
              <a:lnSpc>
                <a:spcPct val="90000"/>
              </a:lnSpc>
              <a:buFont typeface="Wingdings" panose="05000000000000000000" pitchFamily="2" charset="2"/>
              <a:buNone/>
              <a:defRPr/>
            </a:pPr>
            <a:r>
              <a:rPr lang="en-US" sz="1800" dirty="0" smtClean="0">
                <a:solidFill>
                  <a:schemeClr val="tx1">
                    <a:lumMod val="85000"/>
                    <a:lumOff val="15000"/>
                  </a:schemeClr>
                </a:solidFill>
                <a:latin typeface="Calibri" panose="020F0502020204030204" pitchFamily="34" charset="0"/>
                <a:cs typeface="Times New Roman" panose="02020603050405020304" pitchFamily="18" charset="0"/>
              </a:rPr>
              <a:t> -evaluate adverse </a:t>
            </a:r>
            <a:r>
              <a:rPr lang="en-US" sz="1800" dirty="0">
                <a:solidFill>
                  <a:schemeClr val="tx1">
                    <a:lumMod val="85000"/>
                    <a:lumOff val="15000"/>
                  </a:schemeClr>
                </a:solidFill>
                <a:latin typeface="Calibri" panose="020F0502020204030204" pitchFamily="34" charset="0"/>
                <a:cs typeface="Times New Roman" panose="02020603050405020304" pitchFamily="18" charset="0"/>
              </a:rPr>
              <a:t>e</a:t>
            </a:r>
            <a:r>
              <a:rPr lang="en-US" sz="1800" dirty="0" smtClean="0">
                <a:solidFill>
                  <a:schemeClr val="tx1">
                    <a:lumMod val="85000"/>
                    <a:lumOff val="15000"/>
                  </a:schemeClr>
                </a:solidFill>
                <a:latin typeface="Calibri" panose="020F0502020204030204" pitchFamily="34" charset="0"/>
                <a:cs typeface="Times New Roman" panose="02020603050405020304" pitchFamily="18" charset="0"/>
              </a:rPr>
              <a:t>ffects</a:t>
            </a:r>
          </a:p>
          <a:p>
            <a:pPr marL="0" indent="0" eaLnBrk="1" fontAlgn="auto" hangingPunct="1">
              <a:lnSpc>
                <a:spcPct val="90000"/>
              </a:lnSpc>
              <a:buNone/>
              <a:defRPr/>
            </a:pPr>
            <a:r>
              <a:rPr lang="en-US" sz="1800" dirty="0" smtClean="0">
                <a:solidFill>
                  <a:schemeClr val="tx1">
                    <a:lumMod val="85000"/>
                    <a:lumOff val="15000"/>
                  </a:schemeClr>
                </a:solidFill>
                <a:latin typeface="Calibri" panose="020F0502020204030204" pitchFamily="34" charset="0"/>
                <a:cs typeface="Times New Roman" panose="02020603050405020304" pitchFamily="18" charset="0"/>
              </a:rPr>
              <a:t> - start </a:t>
            </a:r>
            <a:r>
              <a:rPr lang="en-US" sz="1800" dirty="0">
                <a:solidFill>
                  <a:schemeClr val="tx1">
                    <a:lumMod val="85000"/>
                    <a:lumOff val="15000"/>
                  </a:schemeClr>
                </a:solidFill>
                <a:latin typeface="Calibri" panose="020F0502020204030204" pitchFamily="34" charset="0"/>
                <a:cs typeface="Times New Roman" panose="02020603050405020304" pitchFamily="18" charset="0"/>
              </a:rPr>
              <a:t>with small doses, change the medicine only if it is not </a:t>
            </a:r>
            <a:r>
              <a:rPr lang="en-US" sz="1800" dirty="0" smtClean="0">
                <a:solidFill>
                  <a:schemeClr val="tx1">
                    <a:lumMod val="85000"/>
                    <a:lumOff val="15000"/>
                  </a:schemeClr>
                </a:solidFill>
                <a:latin typeface="Calibri" panose="020F0502020204030204" pitchFamily="34" charset="0"/>
                <a:cs typeface="Times New Roman" panose="02020603050405020304" pitchFamily="18" charset="0"/>
              </a:rPr>
              <a:t>effective </a:t>
            </a:r>
            <a:r>
              <a:rPr lang="en-US" sz="1800" dirty="0">
                <a:solidFill>
                  <a:schemeClr val="tx1">
                    <a:lumMod val="85000"/>
                    <a:lumOff val="15000"/>
                  </a:schemeClr>
                </a:solidFill>
                <a:latin typeface="Calibri" panose="020F0502020204030204" pitchFamily="34" charset="0"/>
                <a:cs typeface="Times New Roman" panose="02020603050405020304" pitchFamily="18" charset="0"/>
              </a:rPr>
              <a:t>for up to 2 months or have side effects      </a:t>
            </a:r>
            <a:endParaRPr lang="en-US" sz="1800" dirty="0" smtClean="0">
              <a:solidFill>
                <a:schemeClr val="tx1">
                  <a:lumMod val="85000"/>
                  <a:lumOff val="15000"/>
                </a:schemeClr>
              </a:solidFill>
              <a:latin typeface="Calibri" panose="020F0502020204030204" pitchFamily="34" charset="0"/>
              <a:cs typeface="Times New Roman" panose="02020603050405020304" pitchFamily="18" charset="0"/>
            </a:endParaRPr>
          </a:p>
          <a:p>
            <a:pPr marL="0" indent="0" eaLnBrk="1" fontAlgn="auto" hangingPunct="1">
              <a:lnSpc>
                <a:spcPct val="90000"/>
              </a:lnSpc>
              <a:buNone/>
              <a:defRPr/>
            </a:pPr>
            <a:r>
              <a:rPr lang="en-US" sz="1800" dirty="0">
                <a:solidFill>
                  <a:schemeClr val="tx1">
                    <a:lumMod val="85000"/>
                    <a:lumOff val="15000"/>
                  </a:schemeClr>
                </a:solidFill>
                <a:latin typeface="Calibri" panose="020F0502020204030204" pitchFamily="34" charset="0"/>
                <a:cs typeface="Times New Roman" panose="02020603050405020304" pitchFamily="18" charset="0"/>
              </a:rPr>
              <a:t> </a:t>
            </a:r>
            <a:r>
              <a:rPr lang="en-US" sz="18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en-US" sz="1800" dirty="0">
                <a:solidFill>
                  <a:schemeClr val="tx1">
                    <a:lumMod val="85000"/>
                    <a:lumOff val="15000"/>
                  </a:schemeClr>
                </a:solidFill>
                <a:latin typeface="Calibri" panose="020F0502020204030204" pitchFamily="34" charset="0"/>
                <a:cs typeface="Times New Roman" panose="02020603050405020304" pitchFamily="18" charset="0"/>
              </a:rPr>
              <a:t>reduce the dose of acute therapy (increases effectiveness)</a:t>
            </a:r>
            <a:r>
              <a:rPr lang="sr-Latn-CS" sz="1800" dirty="0" smtClean="0">
                <a:solidFill>
                  <a:schemeClr val="tx1">
                    <a:lumMod val="85000"/>
                    <a:lumOff val="15000"/>
                  </a:schemeClr>
                </a:solidFill>
                <a:latin typeface="Calibri" panose="020F0502020204030204" pitchFamily="34" charset="0"/>
                <a:cs typeface="Times New Roman" panose="02020603050405020304" pitchFamily="18" charset="0"/>
              </a:rPr>
              <a:t>    </a:t>
            </a:r>
            <a:endParaRPr lang="en-US" sz="1800" dirty="0" smtClean="0">
              <a:solidFill>
                <a:schemeClr val="tx1">
                  <a:lumMod val="85000"/>
                  <a:lumOff val="15000"/>
                </a:schemeClr>
              </a:solidFill>
              <a:latin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Rot="1" noChangeArrowheads="1"/>
          </p:cNvSpPr>
          <p:nvPr>
            <p:ph type="title"/>
          </p:nvPr>
        </p:nvSpPr>
        <p:spPr>
          <a:xfrm>
            <a:off x="250825" y="1628775"/>
            <a:ext cx="8385175" cy="736600"/>
          </a:xfrm>
        </p:spPr>
        <p:txBody>
          <a:bodyPr/>
          <a:lstStyle/>
          <a:p>
            <a:pPr eaLnBrk="1" hangingPunct="1"/>
            <a:r>
              <a:rPr lang="en-US" altLang="en-US" dirty="0">
                <a:ln>
                  <a:noFill/>
                </a:ln>
                <a:solidFill>
                  <a:srgbClr val="FF0000"/>
                </a:solidFill>
                <a:latin typeface="Comic Sans MS" panose="030F0702030302020204" pitchFamily="66" charset="0"/>
              </a:rPr>
              <a:t>Preventive treatment</a:t>
            </a:r>
            <a:endParaRPr lang="en-US" altLang="en-US" dirty="0" smtClean="0">
              <a:ln>
                <a:noFill/>
              </a:ln>
              <a:latin typeface="Comic Sans MS" panose="030F0702030302020204" pitchFamily="66" charset="0"/>
            </a:endParaRPr>
          </a:p>
        </p:txBody>
      </p:sp>
      <p:sp>
        <p:nvSpPr>
          <p:cNvPr id="44035" name="Rectangle 3"/>
          <p:cNvSpPr>
            <a:spLocks noGrp="1" noRot="1" noChangeArrowheads="1"/>
          </p:cNvSpPr>
          <p:nvPr>
            <p:ph idx="1"/>
          </p:nvPr>
        </p:nvSpPr>
        <p:spPr>
          <a:xfrm>
            <a:off x="900113" y="2636838"/>
            <a:ext cx="7343775" cy="4968875"/>
          </a:xfrm>
        </p:spPr>
        <p:txBody>
          <a:bodyPr rtlCol="0">
            <a:normAutofit/>
          </a:bodyPr>
          <a:lstStyle/>
          <a:p>
            <a:pPr eaLnBrk="1" fontAlgn="auto" hangingPunct="1">
              <a:defRPr/>
            </a:pPr>
            <a:r>
              <a:rPr lang="sr-Latn-CS"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en-US" b="1" dirty="0">
                <a:solidFill>
                  <a:schemeClr val="tx1">
                    <a:lumMod val="85000"/>
                    <a:lumOff val="15000"/>
                  </a:schemeClr>
                </a:solidFill>
                <a:latin typeface="Calibri" panose="020F0502020204030204" pitchFamily="34" charset="0"/>
                <a:cs typeface="Times New Roman" panose="02020603050405020304" pitchFamily="18" charset="0"/>
              </a:rPr>
              <a:t>Indications </a:t>
            </a:r>
            <a:r>
              <a:rPr lang="en-US" dirty="0">
                <a:solidFill>
                  <a:schemeClr val="tx1">
                    <a:lumMod val="85000"/>
                    <a:lumOff val="15000"/>
                  </a:schemeClr>
                </a:solidFill>
                <a:latin typeface="Calibri" panose="020F0502020204030204" pitchFamily="34" charset="0"/>
                <a:cs typeface="Times New Roman" panose="02020603050405020304" pitchFamily="18" charset="0"/>
              </a:rPr>
              <a:t>     </a:t>
            </a:r>
            <a:endParaRPr lang="en-US" dirty="0" smtClean="0">
              <a:solidFill>
                <a:schemeClr val="tx1">
                  <a:lumMod val="85000"/>
                  <a:lumOff val="15000"/>
                </a:schemeClr>
              </a:solidFill>
              <a:latin typeface="Calibri" panose="020F0502020204030204" pitchFamily="34" charset="0"/>
              <a:cs typeface="Times New Roman" panose="02020603050405020304" pitchFamily="18" charset="0"/>
            </a:endParaRPr>
          </a:p>
          <a:p>
            <a:pPr eaLnBrk="1" fontAlgn="auto" hangingPunct="1">
              <a:buFont typeface="Wingdings" panose="05000000000000000000" pitchFamily="2" charset="2"/>
              <a:buNone/>
              <a:defRPr/>
            </a:pPr>
            <a:r>
              <a:rPr lang="en-US"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en-US" dirty="0">
                <a:solidFill>
                  <a:schemeClr val="tx1">
                    <a:lumMod val="85000"/>
                    <a:lumOff val="15000"/>
                  </a:schemeClr>
                </a:solidFill>
                <a:latin typeface="Calibri" panose="020F0502020204030204" pitchFamily="34" charset="0"/>
                <a:cs typeface="Times New Roman" panose="02020603050405020304" pitchFamily="18" charset="0"/>
              </a:rPr>
              <a:t>- migraine attacks more frequent than 2 times a month     </a:t>
            </a:r>
            <a:endParaRPr lang="en-US" dirty="0" smtClean="0">
              <a:solidFill>
                <a:schemeClr val="tx1">
                  <a:lumMod val="85000"/>
                  <a:lumOff val="15000"/>
                </a:schemeClr>
              </a:solidFill>
              <a:latin typeface="Calibri" panose="020F0502020204030204" pitchFamily="34" charset="0"/>
              <a:cs typeface="Times New Roman" panose="02020603050405020304" pitchFamily="18" charset="0"/>
            </a:endParaRPr>
          </a:p>
          <a:p>
            <a:pPr eaLnBrk="1" fontAlgn="auto" hangingPunct="1">
              <a:buFont typeface="Wingdings" panose="05000000000000000000" pitchFamily="2" charset="2"/>
              <a:buNone/>
              <a:defRPr/>
            </a:pPr>
            <a:r>
              <a:rPr lang="en-US"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en-US" dirty="0">
                <a:solidFill>
                  <a:schemeClr val="tx1">
                    <a:lumMod val="85000"/>
                    <a:lumOff val="15000"/>
                  </a:schemeClr>
                </a:solidFill>
                <a:latin typeface="Calibri" panose="020F0502020204030204" pitchFamily="34" charset="0"/>
                <a:cs typeface="Times New Roman" panose="02020603050405020304" pitchFamily="18" charset="0"/>
              </a:rPr>
              <a:t>- debilitating migraine refractory to acute </a:t>
            </a:r>
            <a:r>
              <a:rPr lang="en-US" dirty="0" smtClean="0">
                <a:solidFill>
                  <a:schemeClr val="tx1">
                    <a:lumMod val="85000"/>
                    <a:lumOff val="15000"/>
                  </a:schemeClr>
                </a:solidFill>
                <a:latin typeface="Calibri" panose="020F0502020204030204" pitchFamily="34" charset="0"/>
                <a:cs typeface="Times New Roman" panose="02020603050405020304" pitchFamily="18" charset="0"/>
              </a:rPr>
              <a:t>therapy</a:t>
            </a:r>
          </a:p>
          <a:p>
            <a:pPr eaLnBrk="1" fontAlgn="auto" hangingPunct="1">
              <a:buFont typeface="Wingdings" panose="05000000000000000000" pitchFamily="2" charset="2"/>
              <a:buNone/>
              <a:defRPr/>
            </a:pPr>
            <a:r>
              <a:rPr lang="en-US" dirty="0" smtClean="0">
                <a:solidFill>
                  <a:schemeClr val="tx1">
                    <a:lumMod val="85000"/>
                    <a:lumOff val="15000"/>
                  </a:schemeClr>
                </a:solidFill>
                <a:latin typeface="Calibri" panose="020F0502020204030204" pitchFamily="34" charset="0"/>
                <a:cs typeface="Times New Roman" panose="02020603050405020304" pitchFamily="18" charset="0"/>
              </a:rPr>
              <a:t>  - </a:t>
            </a:r>
            <a:r>
              <a:rPr lang="en-US" dirty="0">
                <a:solidFill>
                  <a:schemeClr val="tx1">
                    <a:lumMod val="85000"/>
                    <a:lumOff val="15000"/>
                  </a:schemeClr>
                </a:solidFill>
                <a:latin typeface="Calibri" panose="020F0502020204030204" pitchFamily="34" charset="0"/>
                <a:cs typeface="Times New Roman" panose="02020603050405020304" pitchFamily="18" charset="0"/>
              </a:rPr>
              <a:t>contraindications, side effects and </a:t>
            </a:r>
            <a:r>
              <a:rPr lang="en-US" dirty="0" smtClean="0">
                <a:solidFill>
                  <a:schemeClr val="tx1">
                    <a:lumMod val="85000"/>
                    <a:lumOff val="15000"/>
                  </a:schemeClr>
                </a:solidFill>
                <a:latin typeface="Calibri" panose="020F0502020204030204" pitchFamily="34" charset="0"/>
                <a:cs typeface="Times New Roman" panose="02020603050405020304" pitchFamily="18" charset="0"/>
              </a:rPr>
              <a:t>lack of efficacy of </a:t>
            </a:r>
            <a:r>
              <a:rPr lang="en-US" dirty="0">
                <a:solidFill>
                  <a:schemeClr val="tx1">
                    <a:lumMod val="85000"/>
                    <a:lumOff val="15000"/>
                  </a:schemeClr>
                </a:solidFill>
                <a:latin typeface="Calibri" panose="020F0502020204030204" pitchFamily="34" charset="0"/>
                <a:cs typeface="Times New Roman" panose="02020603050405020304" pitchFamily="18" charset="0"/>
              </a:rPr>
              <a:t>acute </a:t>
            </a:r>
            <a:r>
              <a:rPr lang="en-US" dirty="0" smtClean="0">
                <a:solidFill>
                  <a:schemeClr val="tx1">
                    <a:lumMod val="85000"/>
                    <a:lumOff val="15000"/>
                  </a:schemeClr>
                </a:solidFill>
                <a:latin typeface="Calibri" panose="020F0502020204030204" pitchFamily="34" charset="0"/>
                <a:cs typeface="Times New Roman" panose="02020603050405020304" pitchFamily="18" charset="0"/>
              </a:rPr>
              <a:t>therapy      </a:t>
            </a:r>
          </a:p>
          <a:p>
            <a:pPr eaLnBrk="1" fontAlgn="auto" hangingPunct="1">
              <a:buFont typeface="Wingdings" panose="05000000000000000000" pitchFamily="2" charset="2"/>
              <a:buNone/>
              <a:defRPr/>
            </a:pPr>
            <a:r>
              <a:rPr lang="en-US" dirty="0">
                <a:solidFill>
                  <a:schemeClr val="tx1">
                    <a:lumMod val="85000"/>
                    <a:lumOff val="15000"/>
                  </a:schemeClr>
                </a:solidFill>
                <a:latin typeface="Calibri" panose="020F0502020204030204" pitchFamily="34" charset="0"/>
                <a:cs typeface="Times New Roman" panose="02020603050405020304" pitchFamily="18" charset="0"/>
              </a:rPr>
              <a:t> </a:t>
            </a:r>
            <a:r>
              <a:rPr lang="en-US"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en-US" dirty="0">
                <a:solidFill>
                  <a:schemeClr val="tx1">
                    <a:lumMod val="85000"/>
                    <a:lumOff val="15000"/>
                  </a:schemeClr>
                </a:solidFill>
                <a:latin typeface="Calibri" panose="020F0502020204030204" pitchFamily="34" charset="0"/>
                <a:cs typeface="Times New Roman" panose="02020603050405020304" pitchFamily="18" charset="0"/>
              </a:rPr>
              <a:t>- tendency to excessive use of acute therapy</a:t>
            </a:r>
            <a:r>
              <a:rPr lang="sr-Latn-CS" dirty="0" smtClean="0">
                <a:solidFill>
                  <a:schemeClr val="tx1">
                    <a:lumMod val="85000"/>
                    <a:lumOff val="15000"/>
                  </a:schemeClr>
                </a:solidFill>
                <a:latin typeface="Calibri" panose="020F0502020204030204" pitchFamily="34" charset="0"/>
                <a:cs typeface="Times New Roman" panose="02020603050405020304" pitchFamily="18" charset="0"/>
              </a:rPr>
              <a:t>   </a:t>
            </a:r>
            <a:endParaRPr lang="en-US" dirty="0" smtClean="0">
              <a:solidFill>
                <a:schemeClr val="tx1">
                  <a:lumMod val="85000"/>
                  <a:lumOff val="15000"/>
                </a:schemeClr>
              </a:solidFill>
              <a:latin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Rot="1" noChangeArrowheads="1"/>
          </p:cNvSpPr>
          <p:nvPr>
            <p:ph type="title"/>
          </p:nvPr>
        </p:nvSpPr>
        <p:spPr>
          <a:xfrm>
            <a:off x="-68262" y="1412776"/>
            <a:ext cx="8385175" cy="881062"/>
          </a:xfrm>
        </p:spPr>
        <p:txBody>
          <a:bodyPr/>
          <a:lstStyle/>
          <a:p>
            <a:pPr eaLnBrk="1" hangingPunct="1"/>
            <a:r>
              <a:rPr lang="en-US" altLang="en-US" sz="4400" dirty="0" smtClean="0">
                <a:ln>
                  <a:noFill/>
                </a:ln>
                <a:solidFill>
                  <a:srgbClr val="FF0000"/>
                </a:solidFill>
                <a:latin typeface="Comic Sans MS" panose="030F0702030302020204" pitchFamily="66" charset="0"/>
              </a:rPr>
              <a:t>Sleeping</a:t>
            </a:r>
          </a:p>
        </p:txBody>
      </p:sp>
      <p:sp>
        <p:nvSpPr>
          <p:cNvPr id="107523" name="Rectangle 3"/>
          <p:cNvSpPr>
            <a:spLocks noGrp="1" noRot="1" noChangeArrowheads="1"/>
          </p:cNvSpPr>
          <p:nvPr>
            <p:ph idx="1"/>
          </p:nvPr>
        </p:nvSpPr>
        <p:spPr>
          <a:xfrm>
            <a:off x="900113" y="2133600"/>
            <a:ext cx="7416800" cy="4725988"/>
          </a:xfrm>
        </p:spPr>
        <p:txBody>
          <a:bodyPr rtlCol="0">
            <a:normAutofit fontScale="85000" lnSpcReduction="20000"/>
          </a:bodyPr>
          <a:lstStyle/>
          <a:p>
            <a:pPr eaLnBrk="1" fontAlgn="auto" hangingPunct="1">
              <a:lnSpc>
                <a:spcPct val="80000"/>
              </a:lnSpc>
              <a:buFont typeface="Arial"/>
              <a:buChar char="•"/>
              <a:defRPr/>
            </a:pPr>
            <a:endParaRPr lang="sr-Latn-RS" sz="2000" dirty="0" smtClean="0">
              <a:solidFill>
                <a:schemeClr val="tx1">
                  <a:lumMod val="85000"/>
                  <a:lumOff val="15000"/>
                </a:schemeClr>
              </a:solidFill>
              <a:latin typeface="Times New Roman" panose="02020603050405020304" pitchFamily="18" charset="0"/>
              <a:cs typeface="Times New Roman" panose="02020603050405020304" pitchFamily="18" charset="0"/>
            </a:endParaRPr>
          </a:p>
          <a:p>
            <a:pPr eaLnBrk="1" fontAlgn="auto" hangingPunct="1">
              <a:lnSpc>
                <a:spcPct val="80000"/>
              </a:lnSpc>
              <a:buFont typeface="Arial"/>
              <a:buChar char="•"/>
              <a:defRPr/>
            </a:pPr>
            <a:endParaRPr lang="sr-Latn-RS" sz="2000" dirty="0">
              <a:solidFill>
                <a:schemeClr val="tx1">
                  <a:lumMod val="85000"/>
                  <a:lumOff val="15000"/>
                </a:schemeClr>
              </a:solidFill>
              <a:latin typeface="Times New Roman" panose="02020603050405020304" pitchFamily="18" charset="0"/>
              <a:cs typeface="Times New Roman" panose="02020603050405020304" pitchFamily="18" charset="0"/>
            </a:endParaRPr>
          </a:p>
          <a:p>
            <a:pPr eaLnBrk="1" fontAlgn="auto" hangingPunct="1">
              <a:lnSpc>
                <a:spcPct val="80000"/>
              </a:lnSpc>
              <a:buFont typeface="Arial"/>
              <a:buChar char="•"/>
              <a:defRPr/>
            </a:pPr>
            <a:r>
              <a:rPr lang="en-US" sz="2800" dirty="0">
                <a:solidFill>
                  <a:schemeClr val="tx1">
                    <a:lumMod val="85000"/>
                    <a:lumOff val="15000"/>
                  </a:schemeClr>
                </a:solidFill>
                <a:latin typeface="Calibri" panose="020F0502020204030204" pitchFamily="34" charset="0"/>
                <a:cs typeface="Times New Roman" panose="02020603050405020304" pitchFamily="18" charset="0"/>
              </a:rPr>
              <a:t>The sleep-wake cycle repeats in a 24-hour rhythm and in accordance with the light-dark </a:t>
            </a:r>
            <a:r>
              <a:rPr lang="en-US" sz="2800" dirty="0" smtClean="0">
                <a:solidFill>
                  <a:schemeClr val="tx1">
                    <a:lumMod val="85000"/>
                    <a:lumOff val="15000"/>
                  </a:schemeClr>
                </a:solidFill>
                <a:latin typeface="Calibri" panose="020F0502020204030204" pitchFamily="34" charset="0"/>
                <a:cs typeface="Times New Roman" panose="02020603050405020304" pitchFamily="18" charset="0"/>
              </a:rPr>
              <a:t>cycle</a:t>
            </a:r>
          </a:p>
          <a:p>
            <a:pPr eaLnBrk="1" fontAlgn="auto" hangingPunct="1">
              <a:lnSpc>
                <a:spcPct val="80000"/>
              </a:lnSpc>
              <a:buFont typeface="Arial"/>
              <a:buChar char="•"/>
              <a:defRPr/>
            </a:pPr>
            <a:r>
              <a:rPr lang="en-US" sz="2800" dirty="0">
                <a:solidFill>
                  <a:schemeClr val="tx1">
                    <a:lumMod val="85000"/>
                    <a:lumOff val="15000"/>
                  </a:schemeClr>
                </a:solidFill>
                <a:latin typeface="Calibri" panose="020F0502020204030204" pitchFamily="34" charset="0"/>
                <a:cs typeface="Times New Roman" panose="02020603050405020304" pitchFamily="18" charset="0"/>
              </a:rPr>
              <a:t>Suprachiasmatic nucleus of the hypothalamus - destruction leads to loss of circadian </a:t>
            </a:r>
            <a:r>
              <a:rPr lang="en-US" sz="2800" dirty="0" smtClean="0">
                <a:solidFill>
                  <a:schemeClr val="tx1">
                    <a:lumMod val="85000"/>
                    <a:lumOff val="15000"/>
                  </a:schemeClr>
                </a:solidFill>
                <a:latin typeface="Calibri" panose="020F0502020204030204" pitchFamily="34" charset="0"/>
                <a:cs typeface="Times New Roman" panose="02020603050405020304" pitchFamily="18" charset="0"/>
              </a:rPr>
              <a:t>rhythm</a:t>
            </a:r>
            <a:endParaRPr lang="sr-Latn-CS" sz="2800" dirty="0" smtClean="0">
              <a:solidFill>
                <a:schemeClr val="tx1">
                  <a:lumMod val="85000"/>
                  <a:lumOff val="15000"/>
                </a:schemeClr>
              </a:solidFill>
              <a:latin typeface="Calibri" panose="020F0502020204030204" pitchFamily="34" charset="0"/>
              <a:cs typeface="Times New Roman" panose="02020603050405020304" pitchFamily="18" charset="0"/>
            </a:endParaRPr>
          </a:p>
          <a:p>
            <a:pPr eaLnBrk="1" fontAlgn="auto" hangingPunct="1">
              <a:lnSpc>
                <a:spcPct val="80000"/>
              </a:lnSpc>
              <a:buFont typeface="Arial"/>
              <a:buChar char="•"/>
              <a:defRPr/>
            </a:pPr>
            <a:r>
              <a:rPr lang="en-US" sz="2800" dirty="0" smtClean="0">
                <a:solidFill>
                  <a:schemeClr val="tx1">
                    <a:lumMod val="85000"/>
                    <a:lumOff val="15000"/>
                  </a:schemeClr>
                </a:solidFill>
                <a:latin typeface="Calibri" panose="020F0502020204030204" pitchFamily="34" charset="0"/>
                <a:cs typeface="Times New Roman" panose="02020603050405020304" pitchFamily="18" charset="0"/>
              </a:rPr>
              <a:t>Circadian </a:t>
            </a:r>
            <a:r>
              <a:rPr lang="en-US" sz="2800" dirty="0">
                <a:solidFill>
                  <a:schemeClr val="tx1">
                    <a:lumMod val="85000"/>
                    <a:lumOff val="15000"/>
                  </a:schemeClr>
                </a:solidFill>
                <a:latin typeface="Calibri" panose="020F0502020204030204" pitchFamily="34" charset="0"/>
                <a:cs typeface="Times New Roman" panose="02020603050405020304" pitchFamily="18" charset="0"/>
              </a:rPr>
              <a:t>rhythm </a:t>
            </a:r>
            <a:r>
              <a:rPr lang="en-US" sz="2800" dirty="0" smtClean="0">
                <a:solidFill>
                  <a:schemeClr val="tx1">
                    <a:lumMod val="85000"/>
                    <a:lumOff val="15000"/>
                  </a:schemeClr>
                </a:solidFill>
                <a:latin typeface="Calibri" panose="020F0502020204030204" pitchFamily="34" charset="0"/>
                <a:cs typeface="Times New Roman" panose="02020603050405020304" pitchFamily="18" charset="0"/>
              </a:rPr>
              <a:t>affects</a:t>
            </a:r>
          </a:p>
          <a:p>
            <a:pPr marL="0" indent="0" eaLnBrk="1" fontAlgn="auto" hangingPunct="1">
              <a:lnSpc>
                <a:spcPct val="80000"/>
              </a:lnSpc>
              <a:buNone/>
              <a:defRPr/>
            </a:pPr>
            <a:r>
              <a:rPr lang="sr-Latn-CS" sz="2800" dirty="0" smtClean="0">
                <a:solidFill>
                  <a:schemeClr val="tx1">
                    <a:lumMod val="85000"/>
                    <a:lumOff val="15000"/>
                  </a:schemeClr>
                </a:solidFill>
                <a:latin typeface="Calibri" panose="020F0502020204030204" pitchFamily="34" charset="0"/>
                <a:cs typeface="Times New Roman" panose="02020603050405020304" pitchFamily="18" charset="0"/>
              </a:rPr>
              <a:t>           - </a:t>
            </a:r>
            <a:r>
              <a:rPr lang="en-US" sz="2800" dirty="0" smtClean="0">
                <a:solidFill>
                  <a:schemeClr val="tx1">
                    <a:lumMod val="85000"/>
                    <a:lumOff val="15000"/>
                  </a:schemeClr>
                </a:solidFill>
                <a:latin typeface="Calibri" panose="020F0502020204030204" pitchFamily="34" charset="0"/>
                <a:cs typeface="Times New Roman" panose="02020603050405020304" pitchFamily="18" charset="0"/>
              </a:rPr>
              <a:t>hormone secretion</a:t>
            </a:r>
            <a:endParaRPr lang="sr-Latn-CS" sz="2800" dirty="0" smtClean="0">
              <a:solidFill>
                <a:schemeClr val="tx1">
                  <a:lumMod val="85000"/>
                  <a:lumOff val="15000"/>
                </a:schemeClr>
              </a:solidFill>
              <a:latin typeface="Calibri" panose="020F0502020204030204" pitchFamily="34" charset="0"/>
              <a:cs typeface="Times New Roman" panose="02020603050405020304" pitchFamily="18" charset="0"/>
            </a:endParaRPr>
          </a:p>
          <a:p>
            <a:pPr eaLnBrk="1" fontAlgn="auto" hangingPunct="1">
              <a:lnSpc>
                <a:spcPct val="80000"/>
              </a:lnSpc>
              <a:buFont typeface="Wingdings" panose="05000000000000000000" pitchFamily="2" charset="2"/>
              <a:buNone/>
              <a:defRPr/>
            </a:pPr>
            <a:r>
              <a:rPr lang="sr-Latn-CS" sz="2800" dirty="0" smtClean="0">
                <a:solidFill>
                  <a:schemeClr val="tx1">
                    <a:lumMod val="85000"/>
                    <a:lumOff val="15000"/>
                  </a:schemeClr>
                </a:solidFill>
                <a:latin typeface="Calibri" panose="020F0502020204030204" pitchFamily="34" charset="0"/>
                <a:cs typeface="Times New Roman" panose="02020603050405020304" pitchFamily="18" charset="0"/>
              </a:rPr>
              <a:t>           - </a:t>
            </a:r>
            <a:r>
              <a:rPr lang="en-US" sz="2800" dirty="0" smtClean="0">
                <a:solidFill>
                  <a:schemeClr val="tx1">
                    <a:lumMod val="85000"/>
                    <a:lumOff val="15000"/>
                  </a:schemeClr>
                </a:solidFill>
                <a:latin typeface="Calibri" panose="020F0502020204030204" pitchFamily="34" charset="0"/>
                <a:cs typeface="Times New Roman" panose="02020603050405020304" pitchFamily="18" charset="0"/>
              </a:rPr>
              <a:t>thermoregulation</a:t>
            </a:r>
            <a:endParaRPr lang="sr-Latn-CS" sz="2800" dirty="0" smtClean="0">
              <a:solidFill>
                <a:schemeClr val="tx1">
                  <a:lumMod val="85000"/>
                  <a:lumOff val="15000"/>
                </a:schemeClr>
              </a:solidFill>
              <a:latin typeface="Calibri" panose="020F0502020204030204" pitchFamily="34" charset="0"/>
              <a:cs typeface="Times New Roman" panose="02020603050405020304" pitchFamily="18" charset="0"/>
            </a:endParaRPr>
          </a:p>
          <a:p>
            <a:pPr eaLnBrk="1" fontAlgn="auto" hangingPunct="1">
              <a:lnSpc>
                <a:spcPct val="80000"/>
              </a:lnSpc>
              <a:buFont typeface="Wingdings" panose="05000000000000000000" pitchFamily="2" charset="2"/>
              <a:buNone/>
              <a:defRPr/>
            </a:pPr>
            <a:r>
              <a:rPr lang="sr-Latn-CS" sz="2800" dirty="0" smtClean="0">
                <a:solidFill>
                  <a:schemeClr val="tx1">
                    <a:lumMod val="85000"/>
                    <a:lumOff val="15000"/>
                  </a:schemeClr>
                </a:solidFill>
                <a:latin typeface="Calibri" panose="020F0502020204030204" pitchFamily="34" charset="0"/>
                <a:cs typeface="Times New Roman" panose="02020603050405020304" pitchFamily="18" charset="0"/>
              </a:rPr>
              <a:t>           - </a:t>
            </a:r>
            <a:r>
              <a:rPr lang="sr-Latn-CS" sz="2800" dirty="0">
                <a:solidFill>
                  <a:schemeClr val="tx1">
                    <a:lumMod val="85000"/>
                    <a:lumOff val="15000"/>
                  </a:schemeClr>
                </a:solidFill>
                <a:latin typeface="Calibri" panose="020F0502020204030204" pitchFamily="34" charset="0"/>
                <a:cs typeface="Times New Roman" panose="02020603050405020304" pitchFamily="18" charset="0"/>
              </a:rPr>
              <a:t>changes in cardiac </a:t>
            </a:r>
            <a:r>
              <a:rPr lang="sr-Latn-CS" sz="2800" dirty="0" smtClean="0">
                <a:solidFill>
                  <a:schemeClr val="tx1">
                    <a:lumMod val="85000"/>
                    <a:lumOff val="15000"/>
                  </a:schemeClr>
                </a:solidFill>
                <a:latin typeface="Calibri" panose="020F0502020204030204" pitchFamily="34" charset="0"/>
                <a:cs typeface="Times New Roman" panose="02020603050405020304" pitchFamily="18" charset="0"/>
              </a:rPr>
              <a:t>function</a:t>
            </a:r>
          </a:p>
          <a:p>
            <a:pPr eaLnBrk="1" fontAlgn="auto" hangingPunct="1">
              <a:lnSpc>
                <a:spcPct val="80000"/>
              </a:lnSpc>
              <a:buFont typeface="Wingdings" panose="05000000000000000000" pitchFamily="2" charset="2"/>
              <a:buNone/>
              <a:defRPr/>
            </a:pPr>
            <a:r>
              <a:rPr lang="sr-Latn-CS" sz="2800" dirty="0" smtClean="0">
                <a:solidFill>
                  <a:schemeClr val="tx1">
                    <a:lumMod val="85000"/>
                    <a:lumOff val="15000"/>
                  </a:schemeClr>
                </a:solidFill>
                <a:latin typeface="Calibri" panose="020F0502020204030204" pitchFamily="34" charset="0"/>
                <a:cs typeface="Times New Roman" panose="02020603050405020304" pitchFamily="18" charset="0"/>
              </a:rPr>
              <a:t>           - </a:t>
            </a:r>
            <a:r>
              <a:rPr lang="en-US" sz="2800" dirty="0" smtClean="0">
                <a:solidFill>
                  <a:schemeClr val="tx1">
                    <a:lumMod val="85000"/>
                    <a:lumOff val="15000"/>
                  </a:schemeClr>
                </a:solidFill>
                <a:latin typeface="Calibri" panose="020F0502020204030204" pitchFamily="34" charset="0"/>
                <a:cs typeface="Times New Roman" panose="02020603050405020304" pitchFamily="18" charset="0"/>
              </a:rPr>
              <a:t>changes in lung function</a:t>
            </a:r>
          </a:p>
          <a:p>
            <a:pPr eaLnBrk="1" fontAlgn="auto" hangingPunct="1">
              <a:lnSpc>
                <a:spcPct val="80000"/>
              </a:lnSpc>
              <a:buFont typeface="Wingdings" panose="05000000000000000000" pitchFamily="2" charset="2"/>
              <a:buNone/>
              <a:defRPr/>
            </a:pPr>
            <a:r>
              <a:rPr lang="en-US" sz="28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sr-Latn-CS" sz="28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en-US" sz="2800" dirty="0">
                <a:solidFill>
                  <a:schemeClr val="tx1">
                    <a:lumMod val="85000"/>
                    <a:lumOff val="15000"/>
                  </a:schemeClr>
                </a:solidFill>
                <a:latin typeface="Calibri" panose="020F0502020204030204" pitchFamily="34" charset="0"/>
                <a:cs typeface="Times New Roman" panose="02020603050405020304" pitchFamily="18" charset="0"/>
              </a:rPr>
              <a:t>changes in digestive </a:t>
            </a:r>
            <a:r>
              <a:rPr lang="en-US" sz="2800" dirty="0" smtClean="0">
                <a:solidFill>
                  <a:schemeClr val="tx1">
                    <a:lumMod val="85000"/>
                    <a:lumOff val="15000"/>
                  </a:schemeClr>
                </a:solidFill>
                <a:latin typeface="Calibri" panose="020F0502020204030204" pitchFamily="34" charset="0"/>
                <a:cs typeface="Times New Roman" panose="02020603050405020304" pitchFamily="18" charset="0"/>
              </a:rPr>
              <a:t>tract </a:t>
            </a:r>
            <a:endParaRPr lang="sr-Latn-CS" sz="2800" dirty="0" smtClean="0">
              <a:solidFill>
                <a:schemeClr val="tx1">
                  <a:lumMod val="85000"/>
                  <a:lumOff val="15000"/>
                </a:schemeClr>
              </a:solidFill>
              <a:latin typeface="Calibri" panose="020F0502020204030204" pitchFamily="34" charset="0"/>
              <a:cs typeface="Times New Roman" panose="02020603050405020304" pitchFamily="18" charset="0"/>
            </a:endParaRPr>
          </a:p>
          <a:p>
            <a:pPr eaLnBrk="1" fontAlgn="auto" hangingPunct="1">
              <a:lnSpc>
                <a:spcPct val="80000"/>
              </a:lnSpc>
              <a:buFont typeface="Wingdings" panose="05000000000000000000" pitchFamily="2" charset="2"/>
              <a:buNone/>
              <a:defRPr/>
            </a:pPr>
            <a:r>
              <a:rPr lang="sr-Latn-CS" sz="2800" dirty="0" smtClean="0">
                <a:solidFill>
                  <a:schemeClr val="tx1">
                    <a:lumMod val="85000"/>
                    <a:lumOff val="15000"/>
                  </a:schemeClr>
                </a:solidFill>
                <a:latin typeface="Calibri" panose="020F0502020204030204" pitchFamily="34" charset="0"/>
                <a:cs typeface="Times New Roman" panose="02020603050405020304" pitchFamily="18" charset="0"/>
              </a:rPr>
              <a:t>           - </a:t>
            </a:r>
            <a:r>
              <a:rPr lang="sr-Latn-CS" sz="2800" dirty="0">
                <a:solidFill>
                  <a:schemeClr val="tx1">
                    <a:lumMod val="85000"/>
                    <a:lumOff val="15000"/>
                  </a:schemeClr>
                </a:solidFill>
                <a:latin typeface="Calibri" panose="020F0502020204030204" pitchFamily="34" charset="0"/>
                <a:cs typeface="Times New Roman" panose="02020603050405020304" pitchFamily="18" charset="0"/>
              </a:rPr>
              <a:t>behavior</a:t>
            </a:r>
            <a:endParaRPr lang="sr-Latn-CS" sz="2800" dirty="0" smtClean="0">
              <a:solidFill>
                <a:schemeClr val="tx1">
                  <a:lumMod val="85000"/>
                  <a:lumOff val="15000"/>
                </a:schemeClr>
              </a:solidFill>
              <a:latin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Rot="1" noChangeArrowheads="1"/>
          </p:cNvSpPr>
          <p:nvPr>
            <p:ph type="title"/>
          </p:nvPr>
        </p:nvSpPr>
        <p:spPr>
          <a:xfrm>
            <a:off x="179388" y="1557338"/>
            <a:ext cx="8385175" cy="736600"/>
          </a:xfrm>
        </p:spPr>
        <p:txBody>
          <a:bodyPr/>
          <a:lstStyle/>
          <a:p>
            <a:pPr eaLnBrk="1" hangingPunct="1"/>
            <a:r>
              <a:rPr lang="en-US" altLang="en-US" dirty="0">
                <a:ln>
                  <a:noFill/>
                </a:ln>
                <a:solidFill>
                  <a:srgbClr val="FF0000"/>
                </a:solidFill>
                <a:latin typeface="Comic Sans MS" panose="030F0702030302020204" pitchFamily="66" charset="0"/>
              </a:rPr>
              <a:t>Preventive treatment</a:t>
            </a:r>
            <a:endParaRPr lang="en-US" altLang="en-US" dirty="0" smtClean="0">
              <a:ln>
                <a:noFill/>
              </a:ln>
              <a:latin typeface="Comic Sans MS" panose="030F0702030302020204" pitchFamily="66" charset="0"/>
            </a:endParaRPr>
          </a:p>
        </p:txBody>
      </p:sp>
      <p:sp>
        <p:nvSpPr>
          <p:cNvPr id="44035" name="Rectangle 3"/>
          <p:cNvSpPr>
            <a:spLocks noGrp="1" noRot="1" noChangeArrowheads="1"/>
          </p:cNvSpPr>
          <p:nvPr>
            <p:ph idx="1"/>
          </p:nvPr>
        </p:nvSpPr>
        <p:spPr>
          <a:xfrm>
            <a:off x="971550" y="2636838"/>
            <a:ext cx="7129463" cy="3168650"/>
          </a:xfrm>
        </p:spPr>
        <p:txBody>
          <a:bodyPr rtlCol="0">
            <a:noAutofit/>
          </a:bodyPr>
          <a:lstStyle/>
          <a:p>
            <a:pPr eaLnBrk="1" fontAlgn="auto" hangingPunct="1">
              <a:buFont typeface="Arial"/>
              <a:buChar char="•"/>
              <a:defRPr/>
            </a:pPr>
            <a:r>
              <a:rPr lang="sr-Latn-CS" sz="21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sr-Cyrl-CS" sz="2100" dirty="0" smtClean="0">
                <a:solidFill>
                  <a:schemeClr val="tx1">
                    <a:lumMod val="85000"/>
                    <a:lumOff val="15000"/>
                  </a:schemeClr>
                </a:solidFill>
                <a:latin typeface="Calibri" panose="020F0502020204030204" pitchFamily="34" charset="0"/>
                <a:cs typeface="Times New Roman" panose="02020603050405020304" pitchFamily="18" charset="0"/>
              </a:rPr>
              <a:t>неуобичајена</a:t>
            </a:r>
            <a:r>
              <a:rPr lang="sr-Latn-CS" sz="21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sr-Cyrl-CS" sz="2100" dirty="0" smtClean="0">
                <a:solidFill>
                  <a:schemeClr val="tx1">
                    <a:lumMod val="85000"/>
                    <a:lumOff val="15000"/>
                  </a:schemeClr>
                </a:solidFill>
                <a:latin typeface="Calibri" panose="020F0502020204030204" pitchFamily="34" charset="0"/>
                <a:cs typeface="Times New Roman" panose="02020603050405020304" pitchFamily="18" charset="0"/>
              </a:rPr>
              <a:t>мигренска</a:t>
            </a:r>
            <a:r>
              <a:rPr lang="sr-Latn-CS" sz="21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sr-Cyrl-CS" sz="2100" dirty="0" smtClean="0">
                <a:solidFill>
                  <a:schemeClr val="tx1">
                    <a:lumMod val="85000"/>
                    <a:lumOff val="15000"/>
                  </a:schemeClr>
                </a:solidFill>
                <a:latin typeface="Calibri" panose="020F0502020204030204" pitchFamily="34" charset="0"/>
                <a:cs typeface="Times New Roman" panose="02020603050405020304" pitchFamily="18" charset="0"/>
              </a:rPr>
              <a:t>стања</a:t>
            </a:r>
            <a:r>
              <a:rPr lang="sr-Latn-CS" sz="2100" dirty="0" smtClean="0">
                <a:solidFill>
                  <a:schemeClr val="tx1">
                    <a:lumMod val="85000"/>
                    <a:lumOff val="15000"/>
                  </a:schemeClr>
                </a:solidFill>
                <a:latin typeface="Calibri" panose="020F0502020204030204" pitchFamily="34" charset="0"/>
                <a:cs typeface="Times New Roman" panose="02020603050405020304" pitchFamily="18" charset="0"/>
              </a:rPr>
              <a:t> – </a:t>
            </a:r>
            <a:r>
              <a:rPr lang="sr-Cyrl-CS" sz="2100" dirty="0" smtClean="0">
                <a:solidFill>
                  <a:schemeClr val="tx1">
                    <a:lumMod val="85000"/>
                    <a:lumOff val="15000"/>
                  </a:schemeClr>
                </a:solidFill>
                <a:latin typeface="Calibri" panose="020F0502020204030204" pitchFamily="34" charset="0"/>
                <a:cs typeface="Times New Roman" panose="02020603050405020304" pitchFamily="18" charset="0"/>
              </a:rPr>
              <a:t>хемиплегична</a:t>
            </a:r>
            <a:r>
              <a:rPr lang="sr-Latn-CS" sz="2100" dirty="0" smtClean="0">
                <a:solidFill>
                  <a:schemeClr val="tx1">
                    <a:lumMod val="85000"/>
                    <a:lumOff val="15000"/>
                  </a:schemeClr>
                </a:solidFill>
                <a:latin typeface="Calibri" panose="020F0502020204030204" pitchFamily="34" charset="0"/>
                <a:cs typeface="Times New Roman" panose="02020603050405020304" pitchFamily="18" charset="0"/>
              </a:rPr>
              <a:t> </a:t>
            </a:r>
          </a:p>
          <a:p>
            <a:pPr eaLnBrk="1" fontAlgn="auto" hangingPunct="1">
              <a:buFont typeface="Wingdings" panose="05000000000000000000" pitchFamily="2" charset="2"/>
              <a:buNone/>
              <a:defRPr/>
            </a:pPr>
            <a:r>
              <a:rPr lang="sr-Latn-CS" sz="21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sr-Cyrl-CS" sz="2100" dirty="0" smtClean="0">
                <a:solidFill>
                  <a:schemeClr val="tx1">
                    <a:lumMod val="85000"/>
                    <a:lumOff val="15000"/>
                  </a:schemeClr>
                </a:solidFill>
                <a:latin typeface="Calibri" panose="020F0502020204030204" pitchFamily="34" charset="0"/>
                <a:cs typeface="Times New Roman" panose="02020603050405020304" pitchFamily="18" charset="0"/>
              </a:rPr>
              <a:t>мигрена</a:t>
            </a:r>
            <a:r>
              <a:rPr lang="sr-Latn-CS" sz="21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sr-Cyrl-CS" sz="2100" dirty="0" smtClean="0">
                <a:solidFill>
                  <a:schemeClr val="tx1">
                    <a:lumMod val="85000"/>
                    <a:lumOff val="15000"/>
                  </a:schemeClr>
                </a:solidFill>
                <a:latin typeface="Calibri" panose="020F0502020204030204" pitchFamily="34" charset="0"/>
                <a:cs typeface="Times New Roman" panose="02020603050405020304" pitchFamily="18" charset="0"/>
              </a:rPr>
              <a:t>базиларна</a:t>
            </a:r>
            <a:r>
              <a:rPr lang="sr-Latn-CS" sz="21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sr-Cyrl-CS" sz="2100" dirty="0" smtClean="0">
                <a:solidFill>
                  <a:schemeClr val="tx1">
                    <a:lumMod val="85000"/>
                    <a:lumOff val="15000"/>
                  </a:schemeClr>
                </a:solidFill>
                <a:latin typeface="Calibri" panose="020F0502020204030204" pitchFamily="34" charset="0"/>
                <a:cs typeface="Times New Roman" panose="02020603050405020304" pitchFamily="18" charset="0"/>
              </a:rPr>
              <a:t>мигрена</a:t>
            </a:r>
            <a:r>
              <a:rPr lang="sr-Latn-CS" sz="21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sr-Cyrl-CS" sz="2100" dirty="0" smtClean="0">
                <a:solidFill>
                  <a:schemeClr val="tx1">
                    <a:lumMod val="85000"/>
                    <a:lumOff val="15000"/>
                  </a:schemeClr>
                </a:solidFill>
                <a:latin typeface="Calibri" panose="020F0502020204030204" pitchFamily="34" charset="0"/>
                <a:cs typeface="Times New Roman" panose="02020603050405020304" pitchFamily="18" charset="0"/>
              </a:rPr>
              <a:t>мигрена</a:t>
            </a:r>
            <a:r>
              <a:rPr lang="sr-Latn-CS" sz="21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sr-Cyrl-CS" sz="2100" dirty="0" smtClean="0">
                <a:solidFill>
                  <a:schemeClr val="tx1">
                    <a:lumMod val="85000"/>
                    <a:lumOff val="15000"/>
                  </a:schemeClr>
                </a:solidFill>
                <a:latin typeface="Calibri" panose="020F0502020204030204" pitchFamily="34" charset="0"/>
                <a:cs typeface="Times New Roman" panose="02020603050405020304" pitchFamily="18" charset="0"/>
              </a:rPr>
              <a:t>са</a:t>
            </a:r>
            <a:r>
              <a:rPr lang="sr-Latn-CS" sz="21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sr-Cyrl-RS" sz="2100" dirty="0" smtClean="0">
                <a:solidFill>
                  <a:schemeClr val="tx1">
                    <a:lumMod val="85000"/>
                    <a:lumOff val="15000"/>
                  </a:schemeClr>
                </a:solidFill>
                <a:latin typeface="Calibri" panose="020F0502020204030204" pitchFamily="34" charset="0"/>
                <a:cs typeface="Times New Roman" panose="02020603050405020304" pitchFamily="18" charset="0"/>
              </a:rPr>
              <a:t>дугом    </a:t>
            </a:r>
          </a:p>
          <a:p>
            <a:pPr eaLnBrk="1" fontAlgn="auto" hangingPunct="1">
              <a:buFont typeface="Wingdings" panose="05000000000000000000" pitchFamily="2" charset="2"/>
              <a:buNone/>
              <a:defRPr/>
            </a:pPr>
            <a:r>
              <a:rPr lang="sr-Cyrl-RS" sz="2100" dirty="0">
                <a:solidFill>
                  <a:schemeClr val="tx1">
                    <a:lumMod val="85000"/>
                    <a:lumOff val="15000"/>
                  </a:schemeClr>
                </a:solidFill>
                <a:latin typeface="Calibri" panose="020F0502020204030204" pitchFamily="34" charset="0"/>
                <a:cs typeface="Times New Roman" panose="02020603050405020304" pitchFamily="18" charset="0"/>
              </a:rPr>
              <a:t> </a:t>
            </a:r>
            <a:r>
              <a:rPr lang="sr-Cyrl-RS" sz="21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sr-Cyrl-CS" sz="2100" dirty="0" smtClean="0">
                <a:solidFill>
                  <a:schemeClr val="tx1">
                    <a:lumMod val="85000"/>
                    <a:lumOff val="15000"/>
                  </a:schemeClr>
                </a:solidFill>
                <a:latin typeface="Calibri" panose="020F0502020204030204" pitchFamily="34" charset="0"/>
                <a:cs typeface="Times New Roman" panose="02020603050405020304" pitchFamily="18" charset="0"/>
              </a:rPr>
              <a:t>ауром</a:t>
            </a:r>
            <a:r>
              <a:rPr lang="sr-Cyrl-RS" sz="2100" dirty="0" smtClean="0">
                <a:solidFill>
                  <a:schemeClr val="tx1">
                    <a:lumMod val="85000"/>
                    <a:lumOff val="15000"/>
                  </a:schemeClr>
                </a:solidFill>
                <a:latin typeface="Calibri" panose="020F0502020204030204" pitchFamily="34" charset="0"/>
                <a:cs typeface="Times New Roman" panose="02020603050405020304" pitchFamily="18" charset="0"/>
              </a:rPr>
              <a:t>,</a:t>
            </a:r>
            <a:r>
              <a:rPr lang="sr-Cyrl-RS" sz="2100" dirty="0">
                <a:solidFill>
                  <a:schemeClr val="tx1">
                    <a:lumMod val="85000"/>
                    <a:lumOff val="15000"/>
                  </a:schemeClr>
                </a:solidFill>
                <a:latin typeface="Calibri" panose="020F0502020204030204" pitchFamily="34" charset="0"/>
                <a:cs typeface="Times New Roman" panose="02020603050405020304" pitchFamily="18" charset="0"/>
              </a:rPr>
              <a:t> </a:t>
            </a:r>
            <a:r>
              <a:rPr lang="sr-Cyrl-CS" sz="2100" dirty="0" smtClean="0">
                <a:solidFill>
                  <a:schemeClr val="tx1">
                    <a:lumMod val="85000"/>
                    <a:lumOff val="15000"/>
                  </a:schemeClr>
                </a:solidFill>
                <a:latin typeface="Calibri" panose="020F0502020204030204" pitchFamily="34" charset="0"/>
                <a:cs typeface="Times New Roman" panose="02020603050405020304" pitchFamily="18" charset="0"/>
              </a:rPr>
              <a:t>мигренски</a:t>
            </a:r>
            <a:r>
              <a:rPr lang="sr-Latn-CS" sz="21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sr-Cyrl-CS" sz="2100" dirty="0" smtClean="0">
                <a:solidFill>
                  <a:schemeClr val="tx1">
                    <a:lumMod val="85000"/>
                    <a:lumOff val="15000"/>
                  </a:schemeClr>
                </a:solidFill>
                <a:latin typeface="Calibri" panose="020F0502020204030204" pitchFamily="34" charset="0"/>
                <a:cs typeface="Times New Roman" panose="02020603050405020304" pitchFamily="18" charset="0"/>
              </a:rPr>
              <a:t>инфаркт</a:t>
            </a:r>
            <a:r>
              <a:rPr lang="sr-Latn-CS" sz="2100" dirty="0" smtClean="0">
                <a:solidFill>
                  <a:schemeClr val="tx1">
                    <a:lumMod val="85000"/>
                    <a:lumOff val="15000"/>
                  </a:schemeClr>
                </a:solidFill>
                <a:latin typeface="Calibri" panose="020F0502020204030204" pitchFamily="34" charset="0"/>
                <a:cs typeface="Times New Roman" panose="02020603050405020304" pitchFamily="18" charset="0"/>
              </a:rPr>
              <a:t> </a:t>
            </a:r>
            <a:endParaRPr lang="sr-Cyrl-RS" sz="2100" dirty="0" smtClean="0">
              <a:solidFill>
                <a:schemeClr val="tx1">
                  <a:lumMod val="85000"/>
                  <a:lumOff val="15000"/>
                </a:schemeClr>
              </a:solidFill>
              <a:latin typeface="Calibri" panose="020F0502020204030204" pitchFamily="34" charset="0"/>
              <a:cs typeface="Times New Roman" panose="02020603050405020304" pitchFamily="18" charset="0"/>
            </a:endParaRPr>
          </a:p>
          <a:p>
            <a:pPr eaLnBrk="1" fontAlgn="auto" hangingPunct="1">
              <a:buFont typeface="Wingdings" panose="05000000000000000000" pitchFamily="2" charset="2"/>
              <a:buNone/>
              <a:defRPr/>
            </a:pPr>
            <a:r>
              <a:rPr lang="sr-Cyrl-RS" sz="2100" dirty="0">
                <a:solidFill>
                  <a:schemeClr val="tx1">
                    <a:lumMod val="85000"/>
                    <a:lumOff val="15000"/>
                  </a:schemeClr>
                </a:solidFill>
                <a:latin typeface="Calibri" panose="020F0502020204030204" pitchFamily="34" charset="0"/>
                <a:cs typeface="Times New Roman" panose="02020603050405020304" pitchFamily="18" charset="0"/>
              </a:rPr>
              <a:t> </a:t>
            </a:r>
            <a:r>
              <a:rPr lang="sr-Cyrl-RS" sz="21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sr-Latn-CS" sz="21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sr-Cyrl-CS" sz="2100" dirty="0" smtClean="0">
                <a:solidFill>
                  <a:schemeClr val="tx1">
                    <a:lumMod val="85000"/>
                    <a:lumOff val="15000"/>
                  </a:schemeClr>
                </a:solidFill>
                <a:latin typeface="Calibri" panose="020F0502020204030204" pitchFamily="34" charset="0"/>
                <a:cs typeface="Times New Roman" panose="02020603050405020304" pitchFamily="18" charset="0"/>
              </a:rPr>
              <a:t>превенција</a:t>
            </a:r>
            <a:r>
              <a:rPr lang="sr-Latn-CS" sz="21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sr-Cyrl-CS" sz="2100" dirty="0" smtClean="0">
                <a:solidFill>
                  <a:schemeClr val="tx1">
                    <a:lumMod val="85000"/>
                    <a:lumOff val="15000"/>
                  </a:schemeClr>
                </a:solidFill>
                <a:latin typeface="Calibri" panose="020F0502020204030204" pitchFamily="34" charset="0"/>
                <a:cs typeface="Times New Roman" panose="02020603050405020304" pitchFamily="18" charset="0"/>
              </a:rPr>
              <a:t>неуролошких</a:t>
            </a:r>
            <a:r>
              <a:rPr lang="sr-Latn-CS" sz="21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sr-Cyrl-CS" sz="2100" dirty="0" smtClean="0">
                <a:solidFill>
                  <a:schemeClr val="tx1">
                    <a:lumMod val="85000"/>
                    <a:lumOff val="15000"/>
                  </a:schemeClr>
                </a:solidFill>
                <a:latin typeface="Calibri" panose="020F0502020204030204" pitchFamily="34" charset="0"/>
                <a:cs typeface="Times New Roman" panose="02020603050405020304" pitchFamily="18" charset="0"/>
              </a:rPr>
              <a:t>оштећења</a:t>
            </a:r>
            <a:endParaRPr lang="sr-Latn-CS" sz="2100" dirty="0" smtClean="0">
              <a:solidFill>
                <a:schemeClr val="tx1">
                  <a:lumMod val="85000"/>
                  <a:lumOff val="15000"/>
                </a:schemeClr>
              </a:solidFill>
              <a:latin typeface="Calibri" panose="020F0502020204030204" pitchFamily="34" charset="0"/>
              <a:cs typeface="Times New Roman" panose="02020603050405020304" pitchFamily="18" charset="0"/>
            </a:endParaRPr>
          </a:p>
          <a:p>
            <a:pPr eaLnBrk="1" fontAlgn="auto" hangingPunct="1">
              <a:buFont typeface="Wingdings" panose="05000000000000000000" pitchFamily="2" charset="2"/>
              <a:buNone/>
              <a:defRPr/>
            </a:pPr>
            <a:r>
              <a:rPr lang="sr-Latn-CS" sz="2100" dirty="0" smtClean="0">
                <a:solidFill>
                  <a:schemeClr val="tx1">
                    <a:lumMod val="85000"/>
                    <a:lumOff val="15000"/>
                  </a:schemeClr>
                </a:solidFill>
                <a:latin typeface="Calibri" panose="020F0502020204030204" pitchFamily="34" charset="0"/>
                <a:cs typeface="Times New Roman" panose="02020603050405020304" pitchFamily="18" charset="0"/>
              </a:rPr>
              <a:t>      - </a:t>
            </a:r>
            <a:r>
              <a:rPr lang="sr-Cyrl-CS" sz="2100" dirty="0" smtClean="0">
                <a:solidFill>
                  <a:schemeClr val="tx1">
                    <a:lumMod val="85000"/>
                    <a:lumOff val="15000"/>
                  </a:schemeClr>
                </a:solidFill>
                <a:latin typeface="Calibri" panose="020F0502020204030204" pitchFamily="34" charset="0"/>
                <a:cs typeface="Times New Roman" panose="02020603050405020304" pitchFamily="18" charset="0"/>
              </a:rPr>
              <a:t>не</a:t>
            </a:r>
            <a:r>
              <a:rPr lang="sr-Latn-CS" sz="21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sr-Cyrl-CS" sz="2100" dirty="0" smtClean="0">
                <a:solidFill>
                  <a:schemeClr val="tx1">
                    <a:lumMod val="85000"/>
                    <a:lumOff val="15000"/>
                  </a:schemeClr>
                </a:solidFill>
                <a:latin typeface="Calibri" panose="020F0502020204030204" pitchFamily="34" charset="0"/>
                <a:cs typeface="Times New Roman" panose="02020603050405020304" pitchFamily="18" charset="0"/>
              </a:rPr>
              <a:t>код</a:t>
            </a:r>
            <a:r>
              <a:rPr lang="sr-Latn-CS" sz="21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sr-Cyrl-CS" sz="2100" dirty="0" smtClean="0">
                <a:solidFill>
                  <a:schemeClr val="tx1">
                    <a:lumMod val="85000"/>
                    <a:lumOff val="15000"/>
                  </a:schemeClr>
                </a:solidFill>
                <a:latin typeface="Calibri" panose="020F0502020204030204" pitchFamily="34" charset="0"/>
                <a:cs typeface="Times New Roman" panose="02020603050405020304" pitchFamily="18" charset="0"/>
              </a:rPr>
              <a:t>жена</a:t>
            </a:r>
            <a:r>
              <a:rPr lang="sr-Latn-CS" sz="21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sr-Cyrl-CS" sz="2100" dirty="0" smtClean="0">
                <a:solidFill>
                  <a:schemeClr val="tx1">
                    <a:lumMod val="85000"/>
                    <a:lumOff val="15000"/>
                  </a:schemeClr>
                </a:solidFill>
                <a:latin typeface="Calibri" panose="020F0502020204030204" pitchFamily="34" charset="0"/>
                <a:cs typeface="Times New Roman" panose="02020603050405020304" pitchFamily="18" charset="0"/>
              </a:rPr>
              <a:t>које</a:t>
            </a:r>
            <a:r>
              <a:rPr lang="sr-Latn-CS" sz="21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sr-Cyrl-CS" sz="2100" dirty="0" smtClean="0">
                <a:solidFill>
                  <a:schemeClr val="tx1">
                    <a:lumMod val="85000"/>
                    <a:lumOff val="15000"/>
                  </a:schemeClr>
                </a:solidFill>
                <a:latin typeface="Calibri" panose="020F0502020204030204" pitchFamily="34" charset="0"/>
                <a:cs typeface="Times New Roman" panose="02020603050405020304" pitchFamily="18" charset="0"/>
              </a:rPr>
              <a:t>планирају</a:t>
            </a:r>
            <a:r>
              <a:rPr lang="sr-Latn-CS" sz="21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sr-Cyrl-CS" sz="2100" dirty="0" smtClean="0">
                <a:solidFill>
                  <a:schemeClr val="tx1">
                    <a:lumMod val="85000"/>
                    <a:lumOff val="15000"/>
                  </a:schemeClr>
                </a:solidFill>
                <a:latin typeface="Calibri" panose="020F0502020204030204" pitchFamily="34" charset="0"/>
                <a:cs typeface="Times New Roman" panose="02020603050405020304" pitchFamily="18" charset="0"/>
              </a:rPr>
              <a:t>трудноћу</a:t>
            </a:r>
            <a:r>
              <a:rPr lang="sr-Latn-CS" sz="2100" dirty="0" smtClean="0">
                <a:solidFill>
                  <a:schemeClr val="tx1">
                    <a:lumMod val="85000"/>
                    <a:lumOff val="15000"/>
                  </a:schemeClr>
                </a:solidFill>
                <a:latin typeface="Calibri" panose="020F0502020204030204" pitchFamily="34" charset="0"/>
                <a:cs typeface="Times New Roman" panose="02020603050405020304" pitchFamily="18" charset="0"/>
              </a:rPr>
              <a:t> </a:t>
            </a:r>
            <a:endParaRPr lang="sr-Cyrl-RS" sz="2100" dirty="0" smtClean="0">
              <a:solidFill>
                <a:schemeClr val="tx1">
                  <a:lumMod val="85000"/>
                  <a:lumOff val="15000"/>
                </a:schemeClr>
              </a:solidFill>
              <a:latin typeface="Calibri" panose="020F0502020204030204" pitchFamily="34" charset="0"/>
              <a:cs typeface="Times New Roman" panose="02020603050405020304" pitchFamily="18" charset="0"/>
            </a:endParaRPr>
          </a:p>
          <a:p>
            <a:pPr eaLnBrk="1" fontAlgn="auto" hangingPunct="1">
              <a:buFont typeface="Wingdings" panose="05000000000000000000" pitchFamily="2" charset="2"/>
              <a:buNone/>
              <a:defRPr/>
            </a:pPr>
            <a:endParaRPr lang="sr-Latn-CS" sz="2100" dirty="0" smtClean="0">
              <a:solidFill>
                <a:schemeClr val="tx1">
                  <a:lumMod val="85000"/>
                  <a:lumOff val="15000"/>
                </a:schemeClr>
              </a:solidFill>
              <a:latin typeface="Calibri" panose="020F0502020204030204" pitchFamily="34" charset="0"/>
              <a:cs typeface="Times New Roman" panose="02020603050405020304" pitchFamily="18" charset="0"/>
            </a:endParaRPr>
          </a:p>
          <a:p>
            <a:pPr eaLnBrk="1" fontAlgn="auto" hangingPunct="1">
              <a:buFont typeface="Arial"/>
              <a:buChar char="•"/>
              <a:defRPr/>
            </a:pPr>
            <a:r>
              <a:rPr lang="sr-Cyrl-CS" sz="2100" dirty="0" smtClean="0">
                <a:solidFill>
                  <a:schemeClr val="tx1">
                    <a:lumMod val="85000"/>
                    <a:lumOff val="15000"/>
                  </a:schemeClr>
                </a:solidFill>
                <a:latin typeface="Calibri" panose="020F0502020204030204" pitchFamily="34" charset="0"/>
                <a:cs typeface="Times New Roman" panose="02020603050405020304" pitchFamily="18" charset="0"/>
              </a:rPr>
              <a:t>Спроводи</a:t>
            </a:r>
            <a:r>
              <a:rPr lang="sr-Latn-CS" sz="21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sr-Cyrl-CS" sz="2100" dirty="0" smtClean="0">
                <a:solidFill>
                  <a:schemeClr val="tx1">
                    <a:lumMod val="85000"/>
                    <a:lumOff val="15000"/>
                  </a:schemeClr>
                </a:solidFill>
                <a:latin typeface="Calibri" panose="020F0502020204030204" pitchFamily="34" charset="0"/>
                <a:cs typeface="Times New Roman" panose="02020603050405020304" pitchFamily="18" charset="0"/>
              </a:rPr>
              <a:t>се</a:t>
            </a:r>
            <a:r>
              <a:rPr lang="sr-Latn-CS" sz="2100" dirty="0" smtClean="0">
                <a:solidFill>
                  <a:schemeClr val="tx1">
                    <a:lumMod val="85000"/>
                    <a:lumOff val="15000"/>
                  </a:schemeClr>
                </a:solidFill>
                <a:latin typeface="Calibri" panose="020F0502020204030204" pitchFamily="34" charset="0"/>
                <a:cs typeface="Times New Roman" panose="02020603050405020304" pitchFamily="18" charset="0"/>
              </a:rPr>
              <a:t> 6</a:t>
            </a:r>
            <a:r>
              <a:rPr lang="sr-Cyrl-RS" sz="2100" dirty="0" smtClean="0">
                <a:solidFill>
                  <a:schemeClr val="tx1">
                    <a:lumMod val="85000"/>
                    <a:lumOff val="15000"/>
                  </a:schemeClr>
                </a:solidFill>
                <a:latin typeface="Calibri" panose="020F0502020204030204" pitchFamily="34" charset="0"/>
                <a:cs typeface="Times New Roman" panose="02020603050405020304" pitchFamily="18" charset="0"/>
              </a:rPr>
              <a:t>-</a:t>
            </a:r>
            <a:r>
              <a:rPr lang="sr-Latn-CS" sz="2100" dirty="0" smtClean="0">
                <a:solidFill>
                  <a:schemeClr val="tx1">
                    <a:lumMod val="85000"/>
                    <a:lumOff val="15000"/>
                  </a:schemeClr>
                </a:solidFill>
                <a:latin typeface="Calibri" panose="020F0502020204030204" pitchFamily="34" charset="0"/>
                <a:cs typeface="Times New Roman" panose="02020603050405020304" pitchFamily="18" charset="0"/>
              </a:rPr>
              <a:t>12 </a:t>
            </a:r>
            <a:r>
              <a:rPr lang="sr-Cyrl-CS" sz="2100" dirty="0" smtClean="0">
                <a:solidFill>
                  <a:schemeClr val="tx1">
                    <a:lumMod val="85000"/>
                    <a:lumOff val="15000"/>
                  </a:schemeClr>
                </a:solidFill>
                <a:latin typeface="Calibri" panose="020F0502020204030204" pitchFamily="34" charset="0"/>
                <a:cs typeface="Times New Roman" panose="02020603050405020304" pitchFamily="18" charset="0"/>
              </a:rPr>
              <a:t>месеци</a:t>
            </a:r>
            <a:r>
              <a:rPr lang="sr-Latn-CS" sz="21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sr-Cyrl-CS" sz="2100" dirty="0" smtClean="0">
                <a:solidFill>
                  <a:schemeClr val="tx1">
                    <a:lumMod val="85000"/>
                    <a:lumOff val="15000"/>
                  </a:schemeClr>
                </a:solidFill>
                <a:latin typeface="Calibri" panose="020F0502020204030204" pitchFamily="34" charset="0"/>
                <a:cs typeface="Times New Roman" panose="02020603050405020304" pitchFamily="18" charset="0"/>
              </a:rPr>
              <a:t>потом</a:t>
            </a:r>
            <a:r>
              <a:rPr lang="sr-Latn-CS" sz="21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sr-Cyrl-CS" sz="2100" dirty="0" smtClean="0">
                <a:solidFill>
                  <a:schemeClr val="tx1">
                    <a:lumMod val="85000"/>
                    <a:lumOff val="15000"/>
                  </a:schemeClr>
                </a:solidFill>
                <a:latin typeface="Calibri" panose="020F0502020204030204" pitchFamily="34" charset="0"/>
                <a:cs typeface="Times New Roman" panose="02020603050405020304" pitchFamily="18" charset="0"/>
              </a:rPr>
              <a:t>постепено</a:t>
            </a:r>
            <a:r>
              <a:rPr lang="sr-Latn-CS" sz="21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sr-Cyrl-CS" sz="2100" dirty="0" smtClean="0">
                <a:solidFill>
                  <a:schemeClr val="tx1">
                    <a:lumMod val="85000"/>
                    <a:lumOff val="15000"/>
                  </a:schemeClr>
                </a:solidFill>
                <a:latin typeface="Calibri" panose="020F0502020204030204" pitchFamily="34" charset="0"/>
                <a:cs typeface="Times New Roman" panose="02020603050405020304" pitchFamily="18" charset="0"/>
              </a:rPr>
              <a:t>укида</a:t>
            </a:r>
            <a:endParaRPr lang="en-US" sz="2100" dirty="0" smtClean="0">
              <a:solidFill>
                <a:schemeClr val="tx1">
                  <a:lumMod val="85000"/>
                  <a:lumOff val="15000"/>
                </a:schemeClr>
              </a:solidFill>
              <a:latin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Rot="1" noChangeArrowheads="1"/>
          </p:cNvSpPr>
          <p:nvPr>
            <p:ph type="title"/>
          </p:nvPr>
        </p:nvSpPr>
        <p:spPr>
          <a:xfrm>
            <a:off x="342900" y="1557338"/>
            <a:ext cx="8385175" cy="736600"/>
          </a:xfrm>
        </p:spPr>
        <p:txBody>
          <a:bodyPr/>
          <a:lstStyle/>
          <a:p>
            <a:pPr eaLnBrk="1" hangingPunct="1"/>
            <a:r>
              <a:rPr lang="en-US" altLang="en-US" dirty="0">
                <a:ln>
                  <a:noFill/>
                </a:ln>
                <a:solidFill>
                  <a:srgbClr val="FF0000"/>
                </a:solidFill>
                <a:latin typeface="Comic Sans MS" panose="030F0702030302020204" pitchFamily="66" charset="0"/>
              </a:rPr>
              <a:t>Preventive treatment</a:t>
            </a:r>
            <a:endParaRPr lang="en-US" altLang="en-US" dirty="0" smtClean="0">
              <a:ln>
                <a:noFill/>
              </a:ln>
              <a:latin typeface="Comic Sans MS" panose="030F0702030302020204" pitchFamily="66" charset="0"/>
            </a:endParaRPr>
          </a:p>
        </p:txBody>
      </p:sp>
      <p:sp>
        <p:nvSpPr>
          <p:cNvPr id="44035" name="Rectangle 3"/>
          <p:cNvSpPr>
            <a:spLocks noGrp="1" noRot="1" noChangeArrowheads="1"/>
          </p:cNvSpPr>
          <p:nvPr>
            <p:ph idx="1"/>
          </p:nvPr>
        </p:nvSpPr>
        <p:spPr>
          <a:xfrm>
            <a:off x="971550" y="2420888"/>
            <a:ext cx="7129463" cy="3744416"/>
          </a:xfrm>
        </p:spPr>
        <p:txBody>
          <a:bodyPr rtlCol="0">
            <a:noAutofit/>
          </a:bodyPr>
          <a:lstStyle/>
          <a:p>
            <a:pPr eaLnBrk="1" fontAlgn="auto" hangingPunct="1">
              <a:lnSpc>
                <a:spcPct val="90000"/>
              </a:lnSpc>
              <a:buClr>
                <a:srgbClr val="83992A"/>
              </a:buClr>
              <a:defRPr/>
            </a:pPr>
            <a:r>
              <a:rPr lang="sr-Latn-CS" sz="1800" dirty="0" smtClean="0">
                <a:solidFill>
                  <a:prstClr val="black">
                    <a:lumMod val="85000"/>
                    <a:lumOff val="15000"/>
                  </a:prstClr>
                </a:solidFill>
                <a:latin typeface="Calibri" panose="020F0502020204030204" pitchFamily="34" charset="0"/>
                <a:cs typeface="Times New Roman" panose="02020603050405020304" pitchFamily="18" charset="0"/>
              </a:rPr>
              <a:t>  </a:t>
            </a:r>
            <a:r>
              <a:rPr lang="en-US" sz="1800" b="1" dirty="0">
                <a:solidFill>
                  <a:prstClr val="black">
                    <a:lumMod val="85000"/>
                    <a:lumOff val="15000"/>
                  </a:prstClr>
                </a:solidFill>
                <a:latin typeface="Calibri" panose="020F0502020204030204" pitchFamily="34" charset="0"/>
                <a:cs typeface="Times New Roman" panose="02020603050405020304" pitchFamily="18" charset="0"/>
              </a:rPr>
              <a:t>Beta blockers     </a:t>
            </a:r>
            <a:endParaRPr lang="en-US" sz="1800" b="1" dirty="0" smtClean="0">
              <a:solidFill>
                <a:prstClr val="black">
                  <a:lumMod val="85000"/>
                  <a:lumOff val="15000"/>
                </a:prstClr>
              </a:solidFill>
              <a:latin typeface="Calibri" panose="020F0502020204030204" pitchFamily="34" charset="0"/>
              <a:cs typeface="Times New Roman" panose="02020603050405020304" pitchFamily="18" charset="0"/>
            </a:endParaRPr>
          </a:p>
          <a:p>
            <a:pPr eaLnBrk="1" fontAlgn="auto" hangingPunct="1">
              <a:lnSpc>
                <a:spcPct val="90000"/>
              </a:lnSpc>
              <a:buClr>
                <a:srgbClr val="83992A"/>
              </a:buClr>
              <a:buNone/>
              <a:defRPr/>
            </a:pPr>
            <a:r>
              <a:rPr lang="en-US" sz="1800" dirty="0" smtClean="0">
                <a:solidFill>
                  <a:prstClr val="black">
                    <a:lumMod val="85000"/>
                    <a:lumOff val="15000"/>
                  </a:prstClr>
                </a:solidFill>
                <a:latin typeface="Calibri" panose="020F0502020204030204" pitchFamily="34" charset="0"/>
                <a:cs typeface="Times New Roman" panose="02020603050405020304" pitchFamily="18" charset="0"/>
              </a:rPr>
              <a:t>        </a:t>
            </a:r>
            <a:r>
              <a:rPr lang="en-US" sz="1800" dirty="0">
                <a:solidFill>
                  <a:prstClr val="black">
                    <a:lumMod val="85000"/>
                    <a:lumOff val="15000"/>
                  </a:prstClr>
                </a:solidFill>
                <a:latin typeface="Calibri" panose="020F0502020204030204" pitchFamily="34" charset="0"/>
                <a:cs typeface="Times New Roman" panose="02020603050405020304" pitchFamily="18" charset="0"/>
              </a:rPr>
              <a:t>- Propranolol 40-320 mg (evidence A, recommendation I</a:t>
            </a:r>
            <a:r>
              <a:rPr lang="en-US" sz="1800" dirty="0" smtClean="0">
                <a:solidFill>
                  <a:prstClr val="black">
                    <a:lumMod val="85000"/>
                    <a:lumOff val="15000"/>
                  </a:prstClr>
                </a:solidFill>
                <a:latin typeface="Calibri" panose="020F0502020204030204" pitchFamily="34" charset="0"/>
                <a:cs typeface="Times New Roman" panose="02020603050405020304" pitchFamily="18" charset="0"/>
              </a:rPr>
              <a:t>)</a:t>
            </a:r>
          </a:p>
          <a:p>
            <a:pPr eaLnBrk="1" fontAlgn="auto" hangingPunct="1">
              <a:lnSpc>
                <a:spcPct val="90000"/>
              </a:lnSpc>
              <a:buClr>
                <a:srgbClr val="83992A"/>
              </a:buClr>
              <a:defRPr/>
            </a:pPr>
            <a:r>
              <a:rPr lang="en-US" sz="1800" dirty="0" smtClean="0">
                <a:solidFill>
                  <a:prstClr val="black">
                    <a:lumMod val="85000"/>
                    <a:lumOff val="15000"/>
                  </a:prstClr>
                </a:solidFill>
                <a:latin typeface="Calibri" panose="020F0502020204030204" pitchFamily="34" charset="0"/>
                <a:cs typeface="Times New Roman" panose="02020603050405020304" pitchFamily="18" charset="0"/>
              </a:rPr>
              <a:t>  </a:t>
            </a:r>
            <a:r>
              <a:rPr lang="en-US" sz="1800" b="1" dirty="0" smtClean="0">
                <a:solidFill>
                  <a:prstClr val="black">
                    <a:lumMod val="85000"/>
                    <a:lumOff val="15000"/>
                  </a:prstClr>
                </a:solidFill>
                <a:latin typeface="Calibri" panose="020F0502020204030204" pitchFamily="34" charset="0"/>
                <a:cs typeface="Times New Roman" panose="02020603050405020304" pitchFamily="18" charset="0"/>
              </a:rPr>
              <a:t>Antidepressants    </a:t>
            </a:r>
            <a:r>
              <a:rPr lang="en-US" sz="1800" dirty="0" smtClean="0">
                <a:solidFill>
                  <a:prstClr val="black">
                    <a:lumMod val="85000"/>
                    <a:lumOff val="15000"/>
                  </a:prstClr>
                </a:solidFill>
                <a:latin typeface="Calibri" panose="020F0502020204030204" pitchFamily="34" charset="0"/>
                <a:cs typeface="Times New Roman" panose="02020603050405020304" pitchFamily="18" charset="0"/>
              </a:rPr>
              <a:t> </a:t>
            </a:r>
          </a:p>
          <a:p>
            <a:pPr eaLnBrk="1" fontAlgn="auto" hangingPunct="1">
              <a:lnSpc>
                <a:spcPct val="90000"/>
              </a:lnSpc>
              <a:buClr>
                <a:srgbClr val="83992A"/>
              </a:buClr>
              <a:buNone/>
              <a:defRPr/>
            </a:pPr>
            <a:r>
              <a:rPr lang="en-US" sz="1800" dirty="0" smtClean="0">
                <a:solidFill>
                  <a:prstClr val="black">
                    <a:lumMod val="85000"/>
                    <a:lumOff val="15000"/>
                  </a:prstClr>
                </a:solidFill>
                <a:latin typeface="Calibri" panose="020F0502020204030204" pitchFamily="34" charset="0"/>
                <a:cs typeface="Times New Roman" panose="02020603050405020304" pitchFamily="18" charset="0"/>
              </a:rPr>
              <a:t>        - </a:t>
            </a:r>
            <a:r>
              <a:rPr lang="en-US" sz="1800" dirty="0">
                <a:solidFill>
                  <a:prstClr val="black">
                    <a:lumMod val="85000"/>
                    <a:lumOff val="15000"/>
                  </a:prstClr>
                </a:solidFill>
                <a:latin typeface="Calibri" panose="020F0502020204030204" pitchFamily="34" charset="0"/>
                <a:cs typeface="Times New Roman" panose="02020603050405020304" pitchFamily="18" charset="0"/>
              </a:rPr>
              <a:t>Amitriptyline 10-150 mg ( evidence A, recommendation I</a:t>
            </a:r>
            <a:r>
              <a:rPr lang="en-US" sz="1800" dirty="0" smtClean="0">
                <a:solidFill>
                  <a:prstClr val="black">
                    <a:lumMod val="85000"/>
                    <a:lumOff val="15000"/>
                  </a:prstClr>
                </a:solidFill>
                <a:latin typeface="Calibri" panose="020F0502020204030204" pitchFamily="34" charset="0"/>
                <a:cs typeface="Times New Roman" panose="02020603050405020304" pitchFamily="18" charset="0"/>
              </a:rPr>
              <a:t>)</a:t>
            </a:r>
          </a:p>
          <a:p>
            <a:pPr eaLnBrk="1" fontAlgn="auto" hangingPunct="1">
              <a:lnSpc>
                <a:spcPct val="90000"/>
              </a:lnSpc>
              <a:buClr>
                <a:srgbClr val="83992A"/>
              </a:buClr>
              <a:defRPr/>
            </a:pPr>
            <a:r>
              <a:rPr lang="en-US" sz="1800" dirty="0">
                <a:solidFill>
                  <a:prstClr val="black">
                    <a:lumMod val="85000"/>
                    <a:lumOff val="15000"/>
                  </a:prstClr>
                </a:solidFill>
                <a:latin typeface="Calibri" panose="020F0502020204030204" pitchFamily="34" charset="0"/>
                <a:cs typeface="Times New Roman" panose="02020603050405020304" pitchFamily="18" charset="0"/>
              </a:rPr>
              <a:t> </a:t>
            </a:r>
            <a:r>
              <a:rPr lang="en-US" sz="1800" dirty="0" smtClean="0">
                <a:solidFill>
                  <a:prstClr val="black">
                    <a:lumMod val="85000"/>
                    <a:lumOff val="15000"/>
                  </a:prstClr>
                </a:solidFill>
                <a:latin typeface="Calibri" panose="020F0502020204030204" pitchFamily="34" charset="0"/>
                <a:cs typeface="Times New Roman" panose="02020603050405020304" pitchFamily="18" charset="0"/>
              </a:rPr>
              <a:t> </a:t>
            </a:r>
            <a:r>
              <a:rPr lang="en-US" sz="1800" b="1" dirty="0" smtClean="0">
                <a:solidFill>
                  <a:prstClr val="black">
                    <a:lumMod val="85000"/>
                    <a:lumOff val="15000"/>
                  </a:prstClr>
                </a:solidFill>
                <a:latin typeface="Calibri" panose="020F0502020204030204" pitchFamily="34" charset="0"/>
                <a:cs typeface="Times New Roman" panose="02020603050405020304" pitchFamily="18" charset="0"/>
              </a:rPr>
              <a:t>Antiepileptic    </a:t>
            </a:r>
            <a:r>
              <a:rPr lang="en-US" sz="1800" dirty="0" smtClean="0">
                <a:solidFill>
                  <a:prstClr val="black">
                    <a:lumMod val="85000"/>
                    <a:lumOff val="15000"/>
                  </a:prstClr>
                </a:solidFill>
                <a:latin typeface="Calibri" panose="020F0502020204030204" pitchFamily="34" charset="0"/>
                <a:cs typeface="Times New Roman" panose="02020603050405020304" pitchFamily="18" charset="0"/>
              </a:rPr>
              <a:t>  </a:t>
            </a:r>
          </a:p>
          <a:p>
            <a:pPr eaLnBrk="1" fontAlgn="auto" hangingPunct="1">
              <a:lnSpc>
                <a:spcPct val="90000"/>
              </a:lnSpc>
              <a:buClr>
                <a:srgbClr val="83992A"/>
              </a:buClr>
              <a:buNone/>
              <a:defRPr/>
            </a:pPr>
            <a:r>
              <a:rPr lang="en-US" sz="1800" dirty="0">
                <a:solidFill>
                  <a:prstClr val="black">
                    <a:lumMod val="85000"/>
                    <a:lumOff val="15000"/>
                  </a:prstClr>
                </a:solidFill>
                <a:latin typeface="Calibri" panose="020F0502020204030204" pitchFamily="34" charset="0"/>
                <a:cs typeface="Times New Roman" panose="02020603050405020304" pitchFamily="18" charset="0"/>
              </a:rPr>
              <a:t> </a:t>
            </a:r>
            <a:r>
              <a:rPr lang="en-US" sz="1800" dirty="0" smtClean="0">
                <a:solidFill>
                  <a:prstClr val="black">
                    <a:lumMod val="85000"/>
                    <a:lumOff val="15000"/>
                  </a:prstClr>
                </a:solidFill>
                <a:latin typeface="Calibri" panose="020F0502020204030204" pitchFamily="34" charset="0"/>
                <a:cs typeface="Times New Roman" panose="02020603050405020304" pitchFamily="18" charset="0"/>
              </a:rPr>
              <a:t>       - </a:t>
            </a:r>
            <a:r>
              <a:rPr lang="en-US" sz="1800" dirty="0">
                <a:solidFill>
                  <a:prstClr val="black">
                    <a:lumMod val="85000"/>
                    <a:lumOff val="15000"/>
                  </a:prstClr>
                </a:solidFill>
                <a:latin typeface="Calibri" panose="020F0502020204030204" pitchFamily="34" charset="0"/>
                <a:cs typeface="Times New Roman" panose="02020603050405020304" pitchFamily="18" charset="0"/>
              </a:rPr>
              <a:t>Valproate 500-1500 mg (evidence A, recommendation I)      </a:t>
            </a:r>
            <a:endParaRPr lang="en-US" sz="1800" dirty="0" smtClean="0">
              <a:solidFill>
                <a:prstClr val="black">
                  <a:lumMod val="85000"/>
                  <a:lumOff val="15000"/>
                </a:prstClr>
              </a:solidFill>
              <a:latin typeface="Calibri" panose="020F0502020204030204" pitchFamily="34" charset="0"/>
              <a:cs typeface="Times New Roman" panose="02020603050405020304" pitchFamily="18" charset="0"/>
            </a:endParaRPr>
          </a:p>
          <a:p>
            <a:pPr eaLnBrk="1" fontAlgn="auto" hangingPunct="1">
              <a:lnSpc>
                <a:spcPct val="90000"/>
              </a:lnSpc>
              <a:buClr>
                <a:srgbClr val="83992A"/>
              </a:buClr>
              <a:buNone/>
              <a:defRPr/>
            </a:pPr>
            <a:r>
              <a:rPr lang="en-US" sz="1800" dirty="0">
                <a:solidFill>
                  <a:prstClr val="black">
                    <a:lumMod val="85000"/>
                    <a:lumOff val="15000"/>
                  </a:prstClr>
                </a:solidFill>
                <a:latin typeface="Calibri" panose="020F0502020204030204" pitchFamily="34" charset="0"/>
                <a:cs typeface="Times New Roman" panose="02020603050405020304" pitchFamily="18" charset="0"/>
              </a:rPr>
              <a:t> </a:t>
            </a:r>
            <a:r>
              <a:rPr lang="en-US" sz="1800" dirty="0" smtClean="0">
                <a:solidFill>
                  <a:prstClr val="black">
                    <a:lumMod val="85000"/>
                    <a:lumOff val="15000"/>
                  </a:prstClr>
                </a:solidFill>
                <a:latin typeface="Calibri" panose="020F0502020204030204" pitchFamily="34" charset="0"/>
                <a:cs typeface="Times New Roman" panose="02020603050405020304" pitchFamily="18" charset="0"/>
              </a:rPr>
              <a:t>       - </a:t>
            </a:r>
            <a:r>
              <a:rPr lang="en-US" sz="1800" dirty="0">
                <a:solidFill>
                  <a:prstClr val="black">
                    <a:lumMod val="85000"/>
                    <a:lumOff val="15000"/>
                  </a:prstClr>
                </a:solidFill>
                <a:latin typeface="Calibri" panose="020F0502020204030204" pitchFamily="34" charset="0"/>
                <a:cs typeface="Times New Roman" panose="02020603050405020304" pitchFamily="18" charset="0"/>
              </a:rPr>
              <a:t>Topiramate 20-200 mg (evidence A, recommendation I</a:t>
            </a:r>
            <a:r>
              <a:rPr lang="en-US" sz="1800" dirty="0" smtClean="0">
                <a:solidFill>
                  <a:prstClr val="black">
                    <a:lumMod val="85000"/>
                    <a:lumOff val="15000"/>
                  </a:prstClr>
                </a:solidFill>
                <a:latin typeface="Calibri" panose="020F0502020204030204" pitchFamily="34" charset="0"/>
                <a:cs typeface="Times New Roman" panose="02020603050405020304" pitchFamily="18" charset="0"/>
              </a:rPr>
              <a:t>)</a:t>
            </a:r>
          </a:p>
          <a:p>
            <a:pPr eaLnBrk="1" fontAlgn="auto" hangingPunct="1">
              <a:lnSpc>
                <a:spcPct val="90000"/>
              </a:lnSpc>
              <a:buClr>
                <a:srgbClr val="83992A"/>
              </a:buClr>
              <a:defRPr/>
            </a:pPr>
            <a:r>
              <a:rPr lang="en-US" sz="1800" dirty="0">
                <a:solidFill>
                  <a:prstClr val="black">
                    <a:lumMod val="85000"/>
                    <a:lumOff val="15000"/>
                  </a:prstClr>
                </a:solidFill>
                <a:latin typeface="Calibri" panose="020F0502020204030204" pitchFamily="34" charset="0"/>
                <a:cs typeface="Times New Roman" panose="02020603050405020304" pitchFamily="18" charset="0"/>
              </a:rPr>
              <a:t> </a:t>
            </a:r>
            <a:r>
              <a:rPr lang="en-US" sz="1800" dirty="0" smtClean="0">
                <a:solidFill>
                  <a:prstClr val="black">
                    <a:lumMod val="85000"/>
                    <a:lumOff val="15000"/>
                  </a:prstClr>
                </a:solidFill>
                <a:latin typeface="Calibri" panose="020F0502020204030204" pitchFamily="34" charset="0"/>
                <a:cs typeface="Times New Roman" panose="02020603050405020304" pitchFamily="18" charset="0"/>
              </a:rPr>
              <a:t> </a:t>
            </a:r>
            <a:r>
              <a:rPr lang="en-US" sz="1800" b="1" dirty="0" smtClean="0">
                <a:solidFill>
                  <a:prstClr val="black">
                    <a:lumMod val="85000"/>
                    <a:lumOff val="15000"/>
                  </a:prstClr>
                </a:solidFill>
                <a:latin typeface="Calibri" panose="020F0502020204030204" pitchFamily="34" charset="0"/>
                <a:cs typeface="Times New Roman" panose="02020603050405020304" pitchFamily="18" charset="0"/>
              </a:rPr>
              <a:t>Ca </a:t>
            </a:r>
            <a:r>
              <a:rPr lang="en-US" sz="1800" b="1" dirty="0">
                <a:solidFill>
                  <a:prstClr val="black">
                    <a:lumMod val="85000"/>
                    <a:lumOff val="15000"/>
                  </a:prstClr>
                </a:solidFill>
                <a:latin typeface="Calibri" panose="020F0502020204030204" pitchFamily="34" charset="0"/>
                <a:cs typeface="Times New Roman" panose="02020603050405020304" pitchFamily="18" charset="0"/>
              </a:rPr>
              <a:t>channel blockers     </a:t>
            </a:r>
            <a:endParaRPr lang="en-US" sz="1800" b="1" dirty="0" smtClean="0">
              <a:solidFill>
                <a:prstClr val="black">
                  <a:lumMod val="85000"/>
                  <a:lumOff val="15000"/>
                </a:prstClr>
              </a:solidFill>
              <a:latin typeface="Calibri" panose="020F0502020204030204" pitchFamily="34" charset="0"/>
              <a:cs typeface="Times New Roman" panose="02020603050405020304" pitchFamily="18" charset="0"/>
            </a:endParaRPr>
          </a:p>
          <a:p>
            <a:pPr marL="0" indent="0" eaLnBrk="1" fontAlgn="auto" hangingPunct="1">
              <a:lnSpc>
                <a:spcPct val="90000"/>
              </a:lnSpc>
              <a:buClr>
                <a:srgbClr val="83992A"/>
              </a:buClr>
              <a:buNone/>
              <a:defRPr/>
            </a:pPr>
            <a:r>
              <a:rPr lang="en-US" sz="1800" dirty="0" smtClean="0">
                <a:solidFill>
                  <a:prstClr val="black">
                    <a:lumMod val="85000"/>
                    <a:lumOff val="15000"/>
                  </a:prstClr>
                </a:solidFill>
                <a:latin typeface="Calibri" panose="020F0502020204030204" pitchFamily="34" charset="0"/>
                <a:cs typeface="Times New Roman" panose="02020603050405020304" pitchFamily="18" charset="0"/>
              </a:rPr>
              <a:t>         - </a:t>
            </a:r>
            <a:r>
              <a:rPr lang="en-US" sz="1800" dirty="0">
                <a:solidFill>
                  <a:prstClr val="black">
                    <a:lumMod val="85000"/>
                    <a:lumOff val="15000"/>
                  </a:prstClr>
                </a:solidFill>
                <a:latin typeface="Calibri" panose="020F0502020204030204" pitchFamily="34" charset="0"/>
                <a:cs typeface="Times New Roman" panose="02020603050405020304" pitchFamily="18" charset="0"/>
              </a:rPr>
              <a:t>Verapamil 240-320 mg (evidence B, recommendation II)        </a:t>
            </a:r>
            <a:endParaRPr lang="en-US" sz="1800" dirty="0" smtClean="0">
              <a:solidFill>
                <a:prstClr val="black">
                  <a:lumMod val="85000"/>
                  <a:lumOff val="15000"/>
                </a:prstClr>
              </a:solidFill>
              <a:latin typeface="Calibri" panose="020F0502020204030204" pitchFamily="34" charset="0"/>
              <a:cs typeface="Times New Roman" panose="02020603050405020304" pitchFamily="18" charset="0"/>
            </a:endParaRPr>
          </a:p>
          <a:p>
            <a:pPr eaLnBrk="1" fontAlgn="auto" hangingPunct="1">
              <a:lnSpc>
                <a:spcPct val="90000"/>
              </a:lnSpc>
              <a:buClr>
                <a:srgbClr val="83992A"/>
              </a:buClr>
              <a:defRPr/>
            </a:pPr>
            <a:r>
              <a:rPr lang="en-US" sz="1800" b="1" dirty="0">
                <a:solidFill>
                  <a:prstClr val="black">
                    <a:lumMod val="85000"/>
                    <a:lumOff val="15000"/>
                  </a:prstClr>
                </a:solidFill>
                <a:latin typeface="Calibri" panose="020F0502020204030204" pitchFamily="34" charset="0"/>
                <a:cs typeface="Times New Roman" panose="02020603050405020304" pitchFamily="18" charset="0"/>
              </a:rPr>
              <a:t> </a:t>
            </a:r>
            <a:r>
              <a:rPr lang="en-US" sz="1800" b="1" dirty="0" smtClean="0">
                <a:solidFill>
                  <a:prstClr val="black">
                    <a:lumMod val="85000"/>
                    <a:lumOff val="15000"/>
                  </a:prstClr>
                </a:solidFill>
                <a:latin typeface="Calibri" panose="020F0502020204030204" pitchFamily="34" charset="0"/>
                <a:cs typeface="Times New Roman" panose="02020603050405020304" pitchFamily="18" charset="0"/>
              </a:rPr>
              <a:t>  Magnesium </a:t>
            </a:r>
            <a:r>
              <a:rPr lang="en-US" sz="1800" dirty="0">
                <a:solidFill>
                  <a:prstClr val="black">
                    <a:lumMod val="85000"/>
                    <a:lumOff val="15000"/>
                  </a:prstClr>
                </a:solidFill>
                <a:latin typeface="Calibri" panose="020F0502020204030204" pitchFamily="34" charset="0"/>
                <a:cs typeface="Times New Roman" panose="02020603050405020304" pitchFamily="18" charset="0"/>
              </a:rPr>
              <a:t>400-600 mg (evidence B, recommendation IIb)</a:t>
            </a:r>
            <a:r>
              <a:rPr lang="sr-Latn-CS" sz="1800" dirty="0" smtClean="0">
                <a:solidFill>
                  <a:prstClr val="black">
                    <a:lumMod val="85000"/>
                    <a:lumOff val="15000"/>
                  </a:prstClr>
                </a:solidFill>
                <a:latin typeface="Calibri" panose="020F0502020204030204" pitchFamily="34" charset="0"/>
                <a:cs typeface="Times New Roman" panose="02020603050405020304" pitchFamily="18" charset="0"/>
              </a:rPr>
              <a:t>   </a:t>
            </a:r>
            <a:endParaRPr lang="en-US" sz="2100" dirty="0" smtClean="0">
              <a:solidFill>
                <a:schemeClr val="tx1">
                  <a:lumMod val="85000"/>
                  <a:lumOff val="15000"/>
                </a:schemeClr>
              </a:solidFill>
              <a:latin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Title 1"/>
          <p:cNvSpPr>
            <a:spLocks noGrp="1"/>
          </p:cNvSpPr>
          <p:nvPr>
            <p:ph type="title"/>
          </p:nvPr>
        </p:nvSpPr>
        <p:spPr>
          <a:xfrm>
            <a:off x="969963" y="1484783"/>
            <a:ext cx="6799262" cy="799629"/>
          </a:xfrm>
        </p:spPr>
        <p:txBody>
          <a:bodyPr/>
          <a:lstStyle/>
          <a:p>
            <a:r>
              <a:rPr lang="en-US" altLang="en-US" dirty="0" smtClean="0">
                <a:ln>
                  <a:noFill/>
                </a:ln>
                <a:solidFill>
                  <a:srgbClr val="FF0000"/>
                </a:solidFill>
                <a:latin typeface="Comic Sans MS" panose="030F0702030302020204" pitchFamily="66" charset="0"/>
              </a:rPr>
              <a:t>Tension headaches</a:t>
            </a:r>
            <a:endParaRPr lang="sr-Latn-RS" altLang="en-US" dirty="0" smtClean="0">
              <a:ln>
                <a:noFill/>
              </a:ln>
              <a:solidFill>
                <a:srgbClr val="FF0000"/>
              </a:solidFill>
              <a:latin typeface="Comic Sans MS" panose="030F0702030302020204" pitchFamily="66" charset="0"/>
            </a:endParaRPr>
          </a:p>
        </p:txBody>
      </p:sp>
      <p:sp>
        <p:nvSpPr>
          <p:cNvPr id="3" name="Content Placeholder 2"/>
          <p:cNvSpPr>
            <a:spLocks noGrp="1"/>
          </p:cNvSpPr>
          <p:nvPr>
            <p:ph sz="half" idx="1"/>
          </p:nvPr>
        </p:nvSpPr>
        <p:spPr>
          <a:xfrm>
            <a:off x="969963" y="2708275"/>
            <a:ext cx="7212012" cy="3446463"/>
          </a:xfrm>
          <a:ln>
            <a:solidFill>
              <a:schemeClr val="accent1"/>
            </a:solidFill>
          </a:ln>
        </p:spPr>
        <p:txBody>
          <a:bodyPr>
            <a:normAutofit fontScale="92500"/>
          </a:bodyPr>
          <a:lstStyle/>
          <a:p>
            <a:pPr>
              <a:defRPr/>
            </a:pPr>
            <a:r>
              <a:rPr lang="en-US" dirty="0">
                <a:latin typeface="Calibri" panose="020F0502020204030204" pitchFamily="34" charset="0"/>
              </a:rPr>
              <a:t>The most common headache        </a:t>
            </a:r>
            <a:endParaRPr lang="en-US" dirty="0" smtClean="0">
              <a:latin typeface="Calibri" panose="020F0502020204030204" pitchFamily="34" charset="0"/>
            </a:endParaRPr>
          </a:p>
          <a:p>
            <a:pPr marL="0" indent="0">
              <a:buNone/>
              <a:defRPr/>
            </a:pPr>
            <a:r>
              <a:rPr lang="en-US" dirty="0">
                <a:latin typeface="Calibri" panose="020F0502020204030204" pitchFamily="34" charset="0"/>
              </a:rPr>
              <a:t> </a:t>
            </a:r>
            <a:r>
              <a:rPr lang="en-US" dirty="0" smtClean="0">
                <a:latin typeface="Calibri" panose="020F0502020204030204" pitchFamily="34" charset="0"/>
              </a:rPr>
              <a:t>    </a:t>
            </a:r>
            <a:r>
              <a:rPr lang="en-US" dirty="0">
                <a:latin typeface="Calibri" panose="020F0502020204030204" pitchFamily="34" charset="0"/>
              </a:rPr>
              <a:t>- episodic </a:t>
            </a:r>
            <a:r>
              <a:rPr lang="en-US" dirty="0" smtClean="0">
                <a:latin typeface="Calibri" panose="020F0502020204030204" pitchFamily="34" charset="0"/>
              </a:rPr>
              <a:t>30-75%        </a:t>
            </a:r>
          </a:p>
          <a:p>
            <a:pPr marL="0" indent="0">
              <a:buNone/>
              <a:defRPr/>
            </a:pPr>
            <a:r>
              <a:rPr lang="en-US" dirty="0">
                <a:latin typeface="Calibri" panose="020F0502020204030204" pitchFamily="34" charset="0"/>
              </a:rPr>
              <a:t> </a:t>
            </a:r>
            <a:r>
              <a:rPr lang="en-US" dirty="0" smtClean="0">
                <a:latin typeface="Calibri" panose="020F0502020204030204" pitchFamily="34" charset="0"/>
              </a:rPr>
              <a:t>    </a:t>
            </a:r>
            <a:r>
              <a:rPr lang="en-US" dirty="0">
                <a:latin typeface="Calibri" panose="020F0502020204030204" pitchFamily="34" charset="0"/>
              </a:rPr>
              <a:t>- chronic 2-3</a:t>
            </a:r>
            <a:r>
              <a:rPr lang="en-US" dirty="0" smtClean="0">
                <a:latin typeface="Calibri" panose="020F0502020204030204" pitchFamily="34" charset="0"/>
              </a:rPr>
              <a:t>%</a:t>
            </a:r>
          </a:p>
          <a:p>
            <a:pPr>
              <a:defRPr/>
            </a:pPr>
            <a:r>
              <a:rPr lang="en-US" dirty="0" smtClean="0">
                <a:latin typeface="Calibri" panose="020F0502020204030204" pitchFamily="34" charset="0"/>
              </a:rPr>
              <a:t>It </a:t>
            </a:r>
            <a:r>
              <a:rPr lang="en-US" dirty="0">
                <a:latin typeface="Calibri" panose="020F0502020204030204" pitchFamily="34" charset="0"/>
              </a:rPr>
              <a:t>begins in the second half of the third </a:t>
            </a:r>
            <a:r>
              <a:rPr lang="en-US" dirty="0" smtClean="0">
                <a:latin typeface="Calibri" panose="020F0502020204030204" pitchFamily="34" charset="0"/>
              </a:rPr>
              <a:t>decade</a:t>
            </a:r>
          </a:p>
          <a:p>
            <a:pPr>
              <a:defRPr/>
            </a:pPr>
            <a:r>
              <a:rPr lang="en-US" dirty="0" smtClean="0">
                <a:latin typeface="Calibri" panose="020F0502020204030204" pitchFamily="34" charset="0"/>
              </a:rPr>
              <a:t>The </a:t>
            </a:r>
            <a:r>
              <a:rPr lang="en-US" dirty="0">
                <a:latin typeface="Calibri" panose="020F0502020204030204" pitchFamily="34" charset="0"/>
              </a:rPr>
              <a:t>frequency decreases with </a:t>
            </a:r>
            <a:r>
              <a:rPr lang="en-US" dirty="0" smtClean="0">
                <a:latin typeface="Calibri" panose="020F0502020204030204" pitchFamily="34" charset="0"/>
              </a:rPr>
              <a:t>age</a:t>
            </a:r>
          </a:p>
          <a:p>
            <a:pPr>
              <a:defRPr/>
            </a:pPr>
            <a:r>
              <a:rPr lang="en-US" dirty="0" smtClean="0">
                <a:latin typeface="Calibri" panose="020F0502020204030204" pitchFamily="34" charset="0"/>
              </a:rPr>
              <a:t>Classification </a:t>
            </a:r>
            <a:r>
              <a:rPr lang="en-US" dirty="0">
                <a:latin typeface="Calibri" panose="020F0502020204030204" pitchFamily="34" charset="0"/>
              </a:rPr>
              <a:t>- frequent episodic (1-15 days </a:t>
            </a:r>
            <a:r>
              <a:rPr lang="en-US" dirty="0" smtClean="0">
                <a:latin typeface="Calibri" panose="020F0502020204030204" pitchFamily="34" charset="0"/>
              </a:rPr>
              <a:t>per month) -          </a:t>
            </a:r>
          </a:p>
          <a:p>
            <a:pPr marL="0" indent="0">
              <a:buNone/>
              <a:defRPr/>
            </a:pPr>
            <a:r>
              <a:rPr lang="en-US" dirty="0" smtClean="0">
                <a:latin typeface="Calibri" panose="020F0502020204030204" pitchFamily="34" charset="0"/>
              </a:rPr>
              <a:t>                            - chronic </a:t>
            </a:r>
            <a:r>
              <a:rPr lang="en-US" dirty="0">
                <a:latin typeface="Calibri" panose="020F0502020204030204" pitchFamily="34" charset="0"/>
              </a:rPr>
              <a:t>(&gt;15 days during 3 months)</a:t>
            </a:r>
            <a:endParaRPr lang="sr-Latn-RS" dirty="0">
              <a:latin typeface="Calibri" panose="020F0502020204030204" pitchFamily="34" charset="0"/>
            </a:endParaRP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Title 1"/>
          <p:cNvSpPr>
            <a:spLocks noGrp="1"/>
          </p:cNvSpPr>
          <p:nvPr>
            <p:ph type="title"/>
          </p:nvPr>
        </p:nvSpPr>
        <p:spPr>
          <a:xfrm>
            <a:off x="1042988" y="1628800"/>
            <a:ext cx="6799262" cy="727050"/>
          </a:xfrm>
        </p:spPr>
        <p:txBody>
          <a:bodyPr/>
          <a:lstStyle/>
          <a:p>
            <a:r>
              <a:rPr lang="en-US" altLang="en-US" dirty="0">
                <a:ln>
                  <a:noFill/>
                </a:ln>
                <a:solidFill>
                  <a:srgbClr val="FF0000"/>
                </a:solidFill>
                <a:latin typeface="Comic Sans MS" panose="030F0702030302020204" pitchFamily="66" charset="0"/>
              </a:rPr>
              <a:t>Tension headaches</a:t>
            </a:r>
            <a:endParaRPr lang="sr-Latn-RS" altLang="en-US" dirty="0" smtClean="0">
              <a:ln>
                <a:noFill/>
              </a:ln>
            </a:endParaRPr>
          </a:p>
        </p:txBody>
      </p:sp>
      <p:sp>
        <p:nvSpPr>
          <p:cNvPr id="4" name="Content Placeholder 3"/>
          <p:cNvSpPr>
            <a:spLocks noGrp="1"/>
          </p:cNvSpPr>
          <p:nvPr>
            <p:ph sz="half" idx="2"/>
          </p:nvPr>
        </p:nvSpPr>
        <p:spPr>
          <a:xfrm>
            <a:off x="1206500" y="2708275"/>
            <a:ext cx="6805613" cy="3446463"/>
          </a:xfrm>
          <a:ln>
            <a:solidFill>
              <a:schemeClr val="accent1"/>
            </a:solidFill>
          </a:ln>
        </p:spPr>
        <p:txBody>
          <a:bodyPr>
            <a:normAutofit fontScale="92500" lnSpcReduction="10000"/>
          </a:bodyPr>
          <a:lstStyle/>
          <a:p>
            <a:pPr eaLnBrk="1" fontAlgn="auto" hangingPunct="1">
              <a:lnSpc>
                <a:spcPct val="90000"/>
              </a:lnSpc>
              <a:buFont typeface="Arial"/>
              <a:buChar char="•"/>
              <a:defRPr/>
            </a:pPr>
            <a:r>
              <a:rPr lang="en-US" dirty="0" smtClean="0">
                <a:solidFill>
                  <a:schemeClr val="tx1">
                    <a:lumMod val="85000"/>
                    <a:lumOff val="15000"/>
                  </a:schemeClr>
                </a:solidFill>
                <a:latin typeface="Calibri" panose="020F0502020204030204" pitchFamily="34" charset="0"/>
                <a:cs typeface="Times New Roman" panose="02020603050405020304" pitchFamily="18" charset="0"/>
              </a:rPr>
              <a:t>Predisposing factors</a:t>
            </a:r>
            <a:r>
              <a:rPr lang="sr-Cyrl-CS" dirty="0" smtClean="0">
                <a:solidFill>
                  <a:schemeClr val="tx1">
                    <a:lumMod val="85000"/>
                    <a:lumOff val="15000"/>
                  </a:schemeClr>
                </a:solidFill>
                <a:latin typeface="Calibri" panose="020F0502020204030204" pitchFamily="34" charset="0"/>
                <a:cs typeface="Times New Roman" panose="02020603050405020304" pitchFamily="18" charset="0"/>
              </a:rPr>
              <a:t>:</a:t>
            </a:r>
          </a:p>
          <a:p>
            <a:pPr marL="0" indent="0" eaLnBrk="1" fontAlgn="auto" hangingPunct="1">
              <a:lnSpc>
                <a:spcPct val="90000"/>
              </a:lnSpc>
              <a:buFont typeface="Arial" panose="020B0604020202020204" pitchFamily="34" charset="0"/>
              <a:buNone/>
              <a:defRPr/>
            </a:pPr>
            <a:endParaRPr lang="sr-Latn-CS" dirty="0">
              <a:solidFill>
                <a:schemeClr val="tx1">
                  <a:lumMod val="85000"/>
                  <a:lumOff val="15000"/>
                </a:schemeClr>
              </a:solidFill>
              <a:latin typeface="Calibri" panose="020F0502020204030204" pitchFamily="34" charset="0"/>
              <a:cs typeface="Times New Roman" panose="02020603050405020304" pitchFamily="18" charset="0"/>
            </a:endParaRPr>
          </a:p>
          <a:p>
            <a:pPr eaLnBrk="1" fontAlgn="auto" hangingPunct="1">
              <a:lnSpc>
                <a:spcPct val="90000"/>
              </a:lnSpc>
              <a:buFont typeface="Wingdings" panose="05000000000000000000" pitchFamily="2" charset="2"/>
              <a:buNone/>
              <a:defRPr/>
            </a:pPr>
            <a:r>
              <a:rPr lang="sr-Latn-CS" dirty="0">
                <a:solidFill>
                  <a:schemeClr val="tx1">
                    <a:lumMod val="85000"/>
                    <a:lumOff val="15000"/>
                  </a:schemeClr>
                </a:solidFill>
                <a:latin typeface="Calibri" panose="020F0502020204030204" pitchFamily="34" charset="0"/>
                <a:cs typeface="Times New Roman" panose="02020603050405020304" pitchFamily="18" charset="0"/>
              </a:rPr>
              <a:t>        - psychosocial </a:t>
            </a:r>
            <a:r>
              <a:rPr lang="sr-Latn-CS" dirty="0" smtClean="0">
                <a:solidFill>
                  <a:schemeClr val="tx1">
                    <a:lumMod val="85000"/>
                    <a:lumOff val="15000"/>
                  </a:schemeClr>
                </a:solidFill>
                <a:latin typeface="Calibri" panose="020F0502020204030204" pitchFamily="34" charset="0"/>
                <a:cs typeface="Times New Roman" panose="02020603050405020304" pitchFamily="18" charset="0"/>
              </a:rPr>
              <a:t>stresses</a:t>
            </a:r>
            <a:endParaRPr lang="sr-Latn-CS" dirty="0">
              <a:solidFill>
                <a:schemeClr val="tx1">
                  <a:lumMod val="85000"/>
                  <a:lumOff val="15000"/>
                </a:schemeClr>
              </a:solidFill>
              <a:latin typeface="Calibri" panose="020F0502020204030204" pitchFamily="34" charset="0"/>
              <a:cs typeface="Times New Roman" panose="02020603050405020304" pitchFamily="18" charset="0"/>
            </a:endParaRPr>
          </a:p>
          <a:p>
            <a:pPr eaLnBrk="1" fontAlgn="auto" hangingPunct="1">
              <a:lnSpc>
                <a:spcPct val="90000"/>
              </a:lnSpc>
              <a:buFont typeface="Wingdings" panose="05000000000000000000" pitchFamily="2" charset="2"/>
              <a:buNone/>
              <a:defRPr/>
            </a:pPr>
            <a:r>
              <a:rPr lang="sr-Latn-CS" dirty="0">
                <a:solidFill>
                  <a:schemeClr val="tx1">
                    <a:lumMod val="85000"/>
                    <a:lumOff val="15000"/>
                  </a:schemeClr>
                </a:solidFill>
                <a:latin typeface="Calibri" panose="020F0502020204030204" pitchFamily="34" charset="0"/>
                <a:cs typeface="Times New Roman" panose="02020603050405020304" pitchFamily="18" charset="0"/>
              </a:rPr>
              <a:t>        - everyday </a:t>
            </a:r>
            <a:r>
              <a:rPr lang="sr-Latn-CS" dirty="0" smtClean="0">
                <a:solidFill>
                  <a:schemeClr val="tx1">
                    <a:lumMod val="85000"/>
                    <a:lumOff val="15000"/>
                  </a:schemeClr>
                </a:solidFill>
                <a:latin typeface="Calibri" panose="020F0502020204030204" pitchFamily="34" charset="0"/>
                <a:cs typeface="Times New Roman" panose="02020603050405020304" pitchFamily="18" charset="0"/>
              </a:rPr>
              <a:t>frustrations</a:t>
            </a:r>
            <a:endParaRPr lang="en-US" dirty="0" smtClean="0">
              <a:solidFill>
                <a:schemeClr val="tx1">
                  <a:lumMod val="85000"/>
                  <a:lumOff val="15000"/>
                </a:schemeClr>
              </a:solidFill>
              <a:latin typeface="Calibri" panose="020F0502020204030204" pitchFamily="34" charset="0"/>
              <a:cs typeface="Times New Roman" panose="02020603050405020304" pitchFamily="18" charset="0"/>
            </a:endParaRPr>
          </a:p>
          <a:p>
            <a:pPr eaLnBrk="1" fontAlgn="auto" hangingPunct="1">
              <a:lnSpc>
                <a:spcPct val="90000"/>
              </a:lnSpc>
              <a:buFont typeface="Wingdings" panose="05000000000000000000" pitchFamily="2" charset="2"/>
              <a:buNone/>
              <a:defRPr/>
            </a:pPr>
            <a:r>
              <a:rPr lang="sr-Latn-CS"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sr-Latn-CS" dirty="0">
                <a:solidFill>
                  <a:schemeClr val="tx1">
                    <a:lumMod val="85000"/>
                    <a:lumOff val="15000"/>
                  </a:schemeClr>
                </a:solidFill>
                <a:latin typeface="Calibri" panose="020F0502020204030204" pitchFamily="34" charset="0"/>
                <a:cs typeface="Times New Roman" panose="02020603050405020304" pitchFamily="18" charset="0"/>
              </a:rPr>
              <a:t>- </a:t>
            </a:r>
            <a:r>
              <a:rPr lang="en-US" dirty="0" smtClean="0">
                <a:solidFill>
                  <a:schemeClr val="tx1">
                    <a:lumMod val="85000"/>
                    <a:lumOff val="15000"/>
                  </a:schemeClr>
                </a:solidFill>
                <a:latin typeface="Calibri" panose="020F0502020204030204" pitchFamily="34" charset="0"/>
                <a:cs typeface="Times New Roman" panose="02020603050405020304" pitchFamily="18" charset="0"/>
              </a:rPr>
              <a:t>oral-mandibular dysfunction</a:t>
            </a:r>
            <a:endParaRPr lang="sr-Latn-CS" dirty="0">
              <a:solidFill>
                <a:schemeClr val="tx1">
                  <a:lumMod val="85000"/>
                  <a:lumOff val="15000"/>
                </a:schemeClr>
              </a:solidFill>
              <a:latin typeface="Calibri" panose="020F0502020204030204" pitchFamily="34" charset="0"/>
              <a:cs typeface="Times New Roman" panose="02020603050405020304" pitchFamily="18" charset="0"/>
            </a:endParaRPr>
          </a:p>
          <a:p>
            <a:pPr eaLnBrk="1" fontAlgn="auto" hangingPunct="1">
              <a:lnSpc>
                <a:spcPct val="90000"/>
              </a:lnSpc>
              <a:buFont typeface="Wingdings" panose="05000000000000000000" pitchFamily="2" charset="2"/>
              <a:buNone/>
              <a:defRPr/>
            </a:pPr>
            <a:r>
              <a:rPr lang="sr-Latn-CS" dirty="0">
                <a:solidFill>
                  <a:schemeClr val="tx1">
                    <a:lumMod val="85000"/>
                    <a:lumOff val="15000"/>
                  </a:schemeClr>
                </a:solidFill>
                <a:latin typeface="Calibri" panose="020F0502020204030204" pitchFamily="34" charset="0"/>
                <a:cs typeface="Times New Roman" panose="02020603050405020304" pitchFamily="18" charset="0"/>
              </a:rPr>
              <a:t>        - </a:t>
            </a:r>
            <a:r>
              <a:rPr lang="en-US" dirty="0">
                <a:solidFill>
                  <a:schemeClr val="tx1">
                    <a:lumMod val="85000"/>
                    <a:lumOff val="15000"/>
                  </a:schemeClr>
                </a:solidFill>
                <a:latin typeface="Calibri" panose="020F0502020204030204" pitchFamily="34" charset="0"/>
                <a:cs typeface="Times New Roman" panose="02020603050405020304" pitchFamily="18" charset="0"/>
              </a:rPr>
              <a:t>non-physiological position of the body during </a:t>
            </a:r>
            <a:r>
              <a:rPr lang="en-US" dirty="0" smtClean="0">
                <a:solidFill>
                  <a:schemeClr val="tx1">
                    <a:lumMod val="85000"/>
                    <a:lumOff val="15000"/>
                  </a:schemeClr>
                </a:solidFill>
                <a:latin typeface="Calibri" panose="020F0502020204030204" pitchFamily="34" charset="0"/>
                <a:cs typeface="Times New Roman" panose="02020603050405020304" pitchFamily="18" charset="0"/>
              </a:rPr>
              <a:t> </a:t>
            </a:r>
          </a:p>
          <a:p>
            <a:pPr eaLnBrk="1" fontAlgn="auto" hangingPunct="1">
              <a:lnSpc>
                <a:spcPct val="90000"/>
              </a:lnSpc>
              <a:buFont typeface="Wingdings" panose="05000000000000000000" pitchFamily="2" charset="2"/>
              <a:buNone/>
              <a:defRPr/>
            </a:pPr>
            <a:r>
              <a:rPr lang="en-US" dirty="0">
                <a:solidFill>
                  <a:schemeClr val="tx1">
                    <a:lumMod val="85000"/>
                    <a:lumOff val="15000"/>
                  </a:schemeClr>
                </a:solidFill>
                <a:latin typeface="Calibri" panose="020F0502020204030204" pitchFamily="34" charset="0"/>
                <a:cs typeface="Times New Roman" panose="02020603050405020304" pitchFamily="18" charset="0"/>
              </a:rPr>
              <a:t> </a:t>
            </a:r>
            <a:r>
              <a:rPr lang="en-US" dirty="0" smtClean="0">
                <a:solidFill>
                  <a:schemeClr val="tx1">
                    <a:lumMod val="85000"/>
                    <a:lumOff val="15000"/>
                  </a:schemeClr>
                </a:solidFill>
                <a:latin typeface="Calibri" panose="020F0502020204030204" pitchFamily="34" charset="0"/>
                <a:cs typeface="Times New Roman" panose="02020603050405020304" pitchFamily="18" charset="0"/>
              </a:rPr>
              <a:t>          work</a:t>
            </a:r>
            <a:endParaRPr lang="sr-Latn-CS" dirty="0">
              <a:solidFill>
                <a:schemeClr val="tx1">
                  <a:lumMod val="85000"/>
                  <a:lumOff val="15000"/>
                </a:schemeClr>
              </a:solidFill>
              <a:latin typeface="Calibri" panose="020F0502020204030204" pitchFamily="34" charset="0"/>
              <a:cs typeface="Times New Roman" panose="02020603050405020304" pitchFamily="18" charset="0"/>
            </a:endParaRPr>
          </a:p>
          <a:p>
            <a:pPr eaLnBrk="1" fontAlgn="auto" hangingPunct="1">
              <a:lnSpc>
                <a:spcPct val="90000"/>
              </a:lnSpc>
              <a:buFont typeface="Wingdings" panose="05000000000000000000" pitchFamily="2" charset="2"/>
              <a:buNone/>
              <a:defRPr/>
            </a:pPr>
            <a:r>
              <a:rPr lang="sr-Latn-CS" dirty="0">
                <a:solidFill>
                  <a:schemeClr val="tx1">
                    <a:lumMod val="85000"/>
                    <a:lumOff val="15000"/>
                  </a:schemeClr>
                </a:solidFill>
                <a:latin typeface="Calibri" panose="020F0502020204030204" pitchFamily="34" charset="0"/>
                <a:cs typeface="Times New Roman" panose="02020603050405020304" pitchFamily="18" charset="0"/>
              </a:rPr>
              <a:t>        - anxiety and </a:t>
            </a:r>
            <a:r>
              <a:rPr lang="sr-Latn-CS" dirty="0" smtClean="0">
                <a:solidFill>
                  <a:schemeClr val="tx1">
                    <a:lumMod val="85000"/>
                    <a:lumOff val="15000"/>
                  </a:schemeClr>
                </a:solidFill>
                <a:latin typeface="Calibri" panose="020F0502020204030204" pitchFamily="34" charset="0"/>
                <a:cs typeface="Times New Roman" panose="02020603050405020304" pitchFamily="18" charset="0"/>
              </a:rPr>
              <a:t>depression</a:t>
            </a:r>
            <a:endParaRPr lang="en-US" dirty="0">
              <a:solidFill>
                <a:schemeClr val="tx1">
                  <a:lumMod val="85000"/>
                  <a:lumOff val="15000"/>
                </a:schemeClr>
              </a:solidFill>
              <a:latin typeface="Calibri" panose="020F0502020204030204" pitchFamily="34" charset="0"/>
              <a:cs typeface="Times New Roman" panose="02020603050405020304" pitchFamily="18" charset="0"/>
            </a:endParaRPr>
          </a:p>
          <a:p>
            <a:pPr>
              <a:defRPr/>
            </a:pPr>
            <a:endParaRPr lang="sr-Latn-RS" dirty="0"/>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Rot="1" noChangeArrowheads="1"/>
          </p:cNvSpPr>
          <p:nvPr>
            <p:ph type="title"/>
          </p:nvPr>
        </p:nvSpPr>
        <p:spPr>
          <a:xfrm>
            <a:off x="251520" y="1484784"/>
            <a:ext cx="8385175" cy="720080"/>
          </a:xfrm>
        </p:spPr>
        <p:txBody>
          <a:bodyPr/>
          <a:lstStyle/>
          <a:p>
            <a:pPr eaLnBrk="1" hangingPunct="1"/>
            <a:r>
              <a:rPr lang="en-US" altLang="en-US" dirty="0">
                <a:ln>
                  <a:noFill/>
                </a:ln>
                <a:solidFill>
                  <a:srgbClr val="FF0000"/>
                </a:solidFill>
                <a:latin typeface="Comic Sans MS" panose="030F0702030302020204" pitchFamily="66" charset="0"/>
              </a:rPr>
              <a:t>Diagnostic criteria</a:t>
            </a:r>
            <a:endParaRPr lang="en-US" altLang="en-US" dirty="0" smtClean="0">
              <a:ln>
                <a:noFill/>
              </a:ln>
              <a:solidFill>
                <a:srgbClr val="FF0000"/>
              </a:solidFill>
              <a:latin typeface="Comic Sans MS" panose="030F0702030302020204" pitchFamily="66" charset="0"/>
            </a:endParaRPr>
          </a:p>
        </p:txBody>
      </p:sp>
      <p:sp>
        <p:nvSpPr>
          <p:cNvPr id="47107" name="Rectangle 3"/>
          <p:cNvSpPr>
            <a:spLocks noGrp="1" noRot="1" noChangeArrowheads="1"/>
          </p:cNvSpPr>
          <p:nvPr>
            <p:ph idx="1"/>
          </p:nvPr>
        </p:nvSpPr>
        <p:spPr>
          <a:xfrm>
            <a:off x="971550" y="2349500"/>
            <a:ext cx="7488238" cy="3743325"/>
          </a:xfrm>
        </p:spPr>
        <p:txBody>
          <a:bodyPr rtlCol="0">
            <a:noAutofit/>
          </a:bodyPr>
          <a:lstStyle/>
          <a:p>
            <a:pPr marL="0" indent="0" eaLnBrk="1" fontAlgn="auto" hangingPunct="1">
              <a:buNone/>
              <a:defRPr/>
            </a:pPr>
            <a:r>
              <a:rPr lang="en-US" sz="1600" dirty="0" smtClean="0">
                <a:solidFill>
                  <a:schemeClr val="tx1">
                    <a:lumMod val="85000"/>
                    <a:lumOff val="15000"/>
                  </a:schemeClr>
                </a:solidFill>
                <a:latin typeface="Times New Roman" panose="02020603050405020304" pitchFamily="18" charset="0"/>
                <a:cs typeface="Times New Roman" panose="02020603050405020304" pitchFamily="18" charset="0"/>
              </a:rPr>
              <a:t> A.  At </a:t>
            </a:r>
            <a:r>
              <a:rPr lang="en-US" sz="1600" dirty="0">
                <a:solidFill>
                  <a:schemeClr val="tx1">
                    <a:lumMod val="85000"/>
                    <a:lumOff val="15000"/>
                  </a:schemeClr>
                </a:solidFill>
                <a:latin typeface="Times New Roman" panose="02020603050405020304" pitchFamily="18" charset="0"/>
                <a:cs typeface="Times New Roman" panose="02020603050405020304" pitchFamily="18" charset="0"/>
              </a:rPr>
              <a:t>least 10 episodes that meet criteria </a:t>
            </a:r>
            <a:r>
              <a:rPr lang="en-US" sz="1600" dirty="0" smtClean="0">
                <a:solidFill>
                  <a:schemeClr val="tx1">
                    <a:lumMod val="85000"/>
                    <a:lumOff val="15000"/>
                  </a:schemeClr>
                </a:solidFill>
                <a:latin typeface="Times New Roman" panose="02020603050405020304" pitchFamily="18" charset="0"/>
                <a:cs typeface="Times New Roman" panose="02020603050405020304" pitchFamily="18" charset="0"/>
              </a:rPr>
              <a:t>B-D</a:t>
            </a:r>
          </a:p>
          <a:p>
            <a:pPr marL="0" indent="0" eaLnBrk="1" fontAlgn="auto" hangingPunct="1">
              <a:buNone/>
              <a:defRPr/>
            </a:pPr>
            <a:r>
              <a:rPr lang="en-US" sz="1600" dirty="0">
                <a:solidFill>
                  <a:schemeClr val="tx1">
                    <a:lumMod val="85000"/>
                    <a:lumOff val="15000"/>
                  </a:schemeClr>
                </a:solidFill>
                <a:latin typeface="Times New Roman" panose="02020603050405020304" pitchFamily="18" charset="0"/>
                <a:cs typeface="Times New Roman" panose="02020603050405020304" pitchFamily="18" charset="0"/>
              </a:rPr>
              <a:t> </a:t>
            </a:r>
            <a:r>
              <a:rPr lang="en-US" sz="1600" dirty="0" smtClean="0">
                <a:solidFill>
                  <a:schemeClr val="tx1">
                    <a:lumMod val="85000"/>
                    <a:lumOff val="15000"/>
                  </a:schemeClr>
                </a:solidFill>
                <a:latin typeface="Times New Roman" panose="02020603050405020304" pitchFamily="18" charset="0"/>
                <a:cs typeface="Times New Roman" panose="02020603050405020304" pitchFamily="18" charset="0"/>
              </a:rPr>
              <a:t>B.  </a:t>
            </a:r>
            <a:r>
              <a:rPr lang="en-US" sz="1600" dirty="0">
                <a:solidFill>
                  <a:schemeClr val="tx1">
                    <a:lumMod val="85000"/>
                    <a:lumOff val="15000"/>
                  </a:schemeClr>
                </a:solidFill>
                <a:latin typeface="Times New Roman" panose="02020603050405020304" pitchFamily="18" charset="0"/>
                <a:cs typeface="Times New Roman" panose="02020603050405020304" pitchFamily="18" charset="0"/>
              </a:rPr>
              <a:t>Lasts 30 minutes to 7 </a:t>
            </a:r>
            <a:r>
              <a:rPr lang="en-US" sz="1600" dirty="0" smtClean="0">
                <a:solidFill>
                  <a:schemeClr val="tx1">
                    <a:lumMod val="85000"/>
                    <a:lumOff val="15000"/>
                  </a:schemeClr>
                </a:solidFill>
                <a:latin typeface="Times New Roman" panose="02020603050405020304" pitchFamily="18" charset="0"/>
                <a:cs typeface="Times New Roman" panose="02020603050405020304" pitchFamily="18" charset="0"/>
              </a:rPr>
              <a:t>days</a:t>
            </a:r>
          </a:p>
          <a:p>
            <a:pPr marL="0" indent="0" eaLnBrk="1" fontAlgn="auto" hangingPunct="1">
              <a:buNone/>
              <a:defRPr/>
            </a:pPr>
            <a:r>
              <a:rPr lang="en-US" sz="1600" dirty="0" smtClean="0">
                <a:solidFill>
                  <a:schemeClr val="tx1">
                    <a:lumMod val="85000"/>
                    <a:lumOff val="15000"/>
                  </a:schemeClr>
                </a:solidFill>
                <a:latin typeface="Times New Roman" panose="02020603050405020304" pitchFamily="18" charset="0"/>
                <a:cs typeface="Times New Roman" panose="02020603050405020304" pitchFamily="18" charset="0"/>
              </a:rPr>
              <a:t> C</a:t>
            </a:r>
            <a:r>
              <a:rPr lang="en-US" sz="1600" dirty="0">
                <a:solidFill>
                  <a:schemeClr val="tx1">
                    <a:lumMod val="85000"/>
                    <a:lumOff val="15000"/>
                  </a:schemeClr>
                </a:solidFill>
                <a:latin typeface="Times New Roman" panose="02020603050405020304" pitchFamily="18" charset="0"/>
                <a:cs typeface="Times New Roman" panose="02020603050405020304" pitchFamily="18" charset="0"/>
              </a:rPr>
              <a:t>. </a:t>
            </a:r>
            <a:r>
              <a:rPr lang="en-US" sz="1600" dirty="0" smtClean="0">
                <a:solidFill>
                  <a:schemeClr val="tx1">
                    <a:lumMod val="85000"/>
                    <a:lumOff val="15000"/>
                  </a:schemeClr>
                </a:solidFill>
                <a:latin typeface="Times New Roman" panose="02020603050405020304" pitchFamily="18" charset="0"/>
                <a:cs typeface="Times New Roman" panose="02020603050405020304" pitchFamily="18" charset="0"/>
              </a:rPr>
              <a:t> A </a:t>
            </a:r>
            <a:r>
              <a:rPr lang="en-US" sz="1600" dirty="0">
                <a:solidFill>
                  <a:schemeClr val="tx1">
                    <a:lumMod val="85000"/>
                    <a:lumOff val="15000"/>
                  </a:schemeClr>
                </a:solidFill>
                <a:latin typeface="Times New Roman" panose="02020603050405020304" pitchFamily="18" charset="0"/>
                <a:cs typeface="Times New Roman" panose="02020603050405020304" pitchFamily="18" charset="0"/>
              </a:rPr>
              <a:t>headache has at least 2 of the above characteristics       </a:t>
            </a:r>
            <a:endParaRPr lang="en-US" sz="1600" dirty="0" smtClean="0">
              <a:solidFill>
                <a:schemeClr val="tx1">
                  <a:lumMod val="85000"/>
                  <a:lumOff val="15000"/>
                </a:schemeClr>
              </a:solidFill>
              <a:latin typeface="Times New Roman" panose="02020603050405020304" pitchFamily="18" charset="0"/>
              <a:cs typeface="Times New Roman" panose="02020603050405020304" pitchFamily="18" charset="0"/>
            </a:endParaRPr>
          </a:p>
          <a:p>
            <a:pPr marL="0" indent="0" eaLnBrk="1" fontAlgn="auto" hangingPunct="1">
              <a:buNone/>
              <a:defRPr/>
            </a:pPr>
            <a:r>
              <a:rPr lang="en-US" sz="1600" dirty="0">
                <a:solidFill>
                  <a:schemeClr val="tx1">
                    <a:lumMod val="85000"/>
                    <a:lumOff val="15000"/>
                  </a:schemeClr>
                </a:solidFill>
                <a:latin typeface="Times New Roman" panose="02020603050405020304" pitchFamily="18" charset="0"/>
                <a:cs typeface="Times New Roman" panose="02020603050405020304" pitchFamily="18" charset="0"/>
              </a:rPr>
              <a:t> </a:t>
            </a:r>
            <a:r>
              <a:rPr lang="en-US" sz="1600" dirty="0" smtClean="0">
                <a:solidFill>
                  <a:schemeClr val="tx1">
                    <a:lumMod val="85000"/>
                    <a:lumOff val="15000"/>
                  </a:schemeClr>
                </a:solidFill>
                <a:latin typeface="Times New Roman" panose="02020603050405020304" pitchFamily="18" charset="0"/>
                <a:cs typeface="Times New Roman" panose="02020603050405020304" pitchFamily="18" charset="0"/>
              </a:rPr>
              <a:t>           1</a:t>
            </a:r>
            <a:r>
              <a:rPr lang="en-US" sz="1600" dirty="0">
                <a:solidFill>
                  <a:schemeClr val="tx1">
                    <a:lumMod val="85000"/>
                    <a:lumOff val="15000"/>
                  </a:schemeClr>
                </a:solidFill>
                <a:latin typeface="Times New Roman" panose="02020603050405020304" pitchFamily="18" charset="0"/>
                <a:cs typeface="Times New Roman" panose="02020603050405020304" pitchFamily="18" charset="0"/>
              </a:rPr>
              <a:t>. bilateral localization       </a:t>
            </a:r>
            <a:endParaRPr lang="en-US" sz="1600" dirty="0" smtClean="0">
              <a:solidFill>
                <a:schemeClr val="tx1">
                  <a:lumMod val="85000"/>
                  <a:lumOff val="15000"/>
                </a:schemeClr>
              </a:solidFill>
              <a:latin typeface="Times New Roman" panose="02020603050405020304" pitchFamily="18" charset="0"/>
              <a:cs typeface="Times New Roman" panose="02020603050405020304" pitchFamily="18" charset="0"/>
            </a:endParaRPr>
          </a:p>
          <a:p>
            <a:pPr marL="0" indent="0" eaLnBrk="1" fontAlgn="auto" hangingPunct="1">
              <a:buNone/>
              <a:defRPr/>
            </a:pPr>
            <a:r>
              <a:rPr lang="en-US" sz="1600" dirty="0">
                <a:solidFill>
                  <a:schemeClr val="tx1">
                    <a:lumMod val="85000"/>
                    <a:lumOff val="15000"/>
                  </a:schemeClr>
                </a:solidFill>
                <a:latin typeface="Times New Roman" panose="02020603050405020304" pitchFamily="18" charset="0"/>
                <a:cs typeface="Times New Roman" panose="02020603050405020304" pitchFamily="18" charset="0"/>
              </a:rPr>
              <a:t> </a:t>
            </a:r>
            <a:r>
              <a:rPr lang="en-US" sz="1600" dirty="0" smtClean="0">
                <a:solidFill>
                  <a:schemeClr val="tx1">
                    <a:lumMod val="85000"/>
                    <a:lumOff val="15000"/>
                  </a:schemeClr>
                </a:solidFill>
                <a:latin typeface="Times New Roman" panose="02020603050405020304" pitchFamily="18" charset="0"/>
                <a:cs typeface="Times New Roman" panose="02020603050405020304" pitchFamily="18" charset="0"/>
              </a:rPr>
              <a:t>           2</a:t>
            </a:r>
            <a:r>
              <a:rPr lang="en-US" sz="1600" dirty="0">
                <a:solidFill>
                  <a:schemeClr val="tx1">
                    <a:lumMod val="85000"/>
                    <a:lumOff val="15000"/>
                  </a:schemeClr>
                </a:solidFill>
                <a:latin typeface="Times New Roman" panose="02020603050405020304" pitchFamily="18" charset="0"/>
                <a:cs typeface="Times New Roman" panose="02020603050405020304" pitchFamily="18" charset="0"/>
              </a:rPr>
              <a:t>. pain of tightening/pressure type, non-pulsating       </a:t>
            </a:r>
            <a:endParaRPr lang="en-US" sz="1600" dirty="0" smtClean="0">
              <a:solidFill>
                <a:schemeClr val="tx1">
                  <a:lumMod val="85000"/>
                  <a:lumOff val="15000"/>
                </a:schemeClr>
              </a:solidFill>
              <a:latin typeface="Times New Roman" panose="02020603050405020304" pitchFamily="18" charset="0"/>
              <a:cs typeface="Times New Roman" panose="02020603050405020304" pitchFamily="18" charset="0"/>
            </a:endParaRPr>
          </a:p>
          <a:p>
            <a:pPr marL="0" indent="0" eaLnBrk="1" fontAlgn="auto" hangingPunct="1">
              <a:buNone/>
              <a:defRPr/>
            </a:pPr>
            <a:r>
              <a:rPr lang="en-US" sz="1600" dirty="0">
                <a:solidFill>
                  <a:schemeClr val="tx1">
                    <a:lumMod val="85000"/>
                    <a:lumOff val="15000"/>
                  </a:schemeClr>
                </a:solidFill>
                <a:latin typeface="Times New Roman" panose="02020603050405020304" pitchFamily="18" charset="0"/>
                <a:cs typeface="Times New Roman" panose="02020603050405020304" pitchFamily="18" charset="0"/>
              </a:rPr>
              <a:t> </a:t>
            </a:r>
            <a:r>
              <a:rPr lang="en-US" sz="1600" dirty="0" smtClean="0">
                <a:solidFill>
                  <a:schemeClr val="tx1">
                    <a:lumMod val="85000"/>
                    <a:lumOff val="15000"/>
                  </a:schemeClr>
                </a:solidFill>
                <a:latin typeface="Times New Roman" panose="02020603050405020304" pitchFamily="18" charset="0"/>
                <a:cs typeface="Times New Roman" panose="02020603050405020304" pitchFamily="18" charset="0"/>
              </a:rPr>
              <a:t>           3</a:t>
            </a:r>
            <a:r>
              <a:rPr lang="en-US" sz="1600" dirty="0">
                <a:solidFill>
                  <a:schemeClr val="tx1">
                    <a:lumMod val="85000"/>
                    <a:lumOff val="15000"/>
                  </a:schemeClr>
                </a:solidFill>
                <a:latin typeface="Times New Roman" panose="02020603050405020304" pitchFamily="18" charset="0"/>
                <a:cs typeface="Times New Roman" panose="02020603050405020304" pitchFamily="18" charset="0"/>
              </a:rPr>
              <a:t>. mild to moderate pain intensity       </a:t>
            </a:r>
            <a:endParaRPr lang="en-US" sz="1600" dirty="0" smtClean="0">
              <a:solidFill>
                <a:schemeClr val="tx1">
                  <a:lumMod val="85000"/>
                  <a:lumOff val="15000"/>
                </a:schemeClr>
              </a:solidFill>
              <a:latin typeface="Times New Roman" panose="02020603050405020304" pitchFamily="18" charset="0"/>
              <a:cs typeface="Times New Roman" panose="02020603050405020304" pitchFamily="18" charset="0"/>
            </a:endParaRPr>
          </a:p>
          <a:p>
            <a:pPr marL="0" indent="0" eaLnBrk="1" fontAlgn="auto" hangingPunct="1">
              <a:buNone/>
              <a:defRPr/>
            </a:pPr>
            <a:r>
              <a:rPr lang="en-US" sz="1600" dirty="0">
                <a:solidFill>
                  <a:schemeClr val="tx1">
                    <a:lumMod val="85000"/>
                    <a:lumOff val="15000"/>
                  </a:schemeClr>
                </a:solidFill>
                <a:latin typeface="Times New Roman" panose="02020603050405020304" pitchFamily="18" charset="0"/>
                <a:cs typeface="Times New Roman" panose="02020603050405020304" pitchFamily="18" charset="0"/>
              </a:rPr>
              <a:t> </a:t>
            </a:r>
            <a:r>
              <a:rPr lang="en-US" sz="1600" dirty="0" smtClean="0">
                <a:solidFill>
                  <a:schemeClr val="tx1">
                    <a:lumMod val="85000"/>
                    <a:lumOff val="15000"/>
                  </a:schemeClr>
                </a:solidFill>
                <a:latin typeface="Times New Roman" panose="02020603050405020304" pitchFamily="18" charset="0"/>
                <a:cs typeface="Times New Roman" panose="02020603050405020304" pitchFamily="18" charset="0"/>
              </a:rPr>
              <a:t>           4</a:t>
            </a:r>
            <a:r>
              <a:rPr lang="en-US" sz="1600" dirty="0">
                <a:solidFill>
                  <a:schemeClr val="tx1">
                    <a:lumMod val="85000"/>
                    <a:lumOff val="15000"/>
                  </a:schemeClr>
                </a:solidFill>
                <a:latin typeface="Times New Roman" panose="02020603050405020304" pitchFamily="18" charset="0"/>
                <a:cs typeface="Times New Roman" panose="02020603050405020304" pitchFamily="18" charset="0"/>
              </a:rPr>
              <a:t>. is not aggravated by routine physical </a:t>
            </a:r>
            <a:r>
              <a:rPr lang="en-US" sz="1600" dirty="0" smtClean="0">
                <a:solidFill>
                  <a:schemeClr val="tx1">
                    <a:lumMod val="85000"/>
                    <a:lumOff val="15000"/>
                  </a:schemeClr>
                </a:solidFill>
                <a:latin typeface="Times New Roman" panose="02020603050405020304" pitchFamily="18" charset="0"/>
                <a:cs typeface="Times New Roman" panose="02020603050405020304" pitchFamily="18" charset="0"/>
              </a:rPr>
              <a:t>activities</a:t>
            </a:r>
          </a:p>
          <a:p>
            <a:pPr marL="0" indent="0" eaLnBrk="1" fontAlgn="auto" hangingPunct="1">
              <a:buNone/>
              <a:defRPr/>
            </a:pPr>
            <a:r>
              <a:rPr lang="en-US" sz="1600" dirty="0" smtClean="0">
                <a:solidFill>
                  <a:schemeClr val="tx1">
                    <a:lumMod val="85000"/>
                    <a:lumOff val="15000"/>
                  </a:schemeClr>
                </a:solidFill>
                <a:latin typeface="Times New Roman" panose="02020603050405020304" pitchFamily="18" charset="0"/>
                <a:cs typeface="Times New Roman" panose="02020603050405020304" pitchFamily="18" charset="0"/>
              </a:rPr>
              <a:t> D</a:t>
            </a:r>
            <a:r>
              <a:rPr lang="en-US" sz="1600" dirty="0">
                <a:solidFill>
                  <a:schemeClr val="tx1">
                    <a:lumMod val="85000"/>
                    <a:lumOff val="15000"/>
                  </a:schemeClr>
                </a:solidFill>
                <a:latin typeface="Times New Roman" panose="02020603050405020304" pitchFamily="18" charset="0"/>
                <a:cs typeface="Times New Roman" panose="02020603050405020304" pitchFamily="18" charset="0"/>
              </a:rPr>
              <a:t>. Both of the above       </a:t>
            </a:r>
            <a:endParaRPr lang="en-US" sz="1600" dirty="0" smtClean="0">
              <a:solidFill>
                <a:schemeClr val="tx1">
                  <a:lumMod val="85000"/>
                  <a:lumOff val="15000"/>
                </a:schemeClr>
              </a:solidFill>
              <a:latin typeface="Times New Roman" panose="02020603050405020304" pitchFamily="18" charset="0"/>
              <a:cs typeface="Times New Roman" panose="02020603050405020304" pitchFamily="18" charset="0"/>
            </a:endParaRPr>
          </a:p>
          <a:p>
            <a:pPr marL="0" indent="0" eaLnBrk="1" fontAlgn="auto" hangingPunct="1">
              <a:buNone/>
              <a:defRPr/>
            </a:pPr>
            <a:r>
              <a:rPr lang="en-US" sz="1600" dirty="0">
                <a:solidFill>
                  <a:schemeClr val="tx1">
                    <a:lumMod val="85000"/>
                    <a:lumOff val="15000"/>
                  </a:schemeClr>
                </a:solidFill>
                <a:latin typeface="Times New Roman" panose="02020603050405020304" pitchFamily="18" charset="0"/>
                <a:cs typeface="Times New Roman" panose="02020603050405020304" pitchFamily="18" charset="0"/>
              </a:rPr>
              <a:t> </a:t>
            </a:r>
            <a:r>
              <a:rPr lang="en-US" sz="1600" dirty="0" smtClean="0">
                <a:solidFill>
                  <a:schemeClr val="tx1">
                    <a:lumMod val="85000"/>
                    <a:lumOff val="15000"/>
                  </a:schemeClr>
                </a:solidFill>
                <a:latin typeface="Times New Roman" panose="02020603050405020304" pitchFamily="18" charset="0"/>
                <a:cs typeface="Times New Roman" panose="02020603050405020304" pitchFamily="18" charset="0"/>
              </a:rPr>
              <a:t>           1</a:t>
            </a:r>
            <a:r>
              <a:rPr lang="en-US" sz="1600" dirty="0">
                <a:solidFill>
                  <a:schemeClr val="tx1">
                    <a:lumMod val="85000"/>
                    <a:lumOff val="15000"/>
                  </a:schemeClr>
                </a:solidFill>
                <a:latin typeface="Times New Roman" panose="02020603050405020304" pitchFamily="18" charset="0"/>
                <a:cs typeface="Times New Roman" panose="02020603050405020304" pitchFamily="18" charset="0"/>
              </a:rPr>
              <a:t>. no nausea or vomiting (possible anorexia)       </a:t>
            </a:r>
            <a:endParaRPr lang="en-US" sz="1600" dirty="0" smtClean="0">
              <a:solidFill>
                <a:schemeClr val="tx1">
                  <a:lumMod val="85000"/>
                  <a:lumOff val="15000"/>
                </a:schemeClr>
              </a:solidFill>
              <a:latin typeface="Times New Roman" panose="02020603050405020304" pitchFamily="18" charset="0"/>
              <a:cs typeface="Times New Roman" panose="02020603050405020304" pitchFamily="18" charset="0"/>
            </a:endParaRPr>
          </a:p>
          <a:p>
            <a:pPr marL="0" indent="0" eaLnBrk="1" fontAlgn="auto" hangingPunct="1">
              <a:buNone/>
              <a:defRPr/>
            </a:pPr>
            <a:r>
              <a:rPr lang="en-US" sz="1600" dirty="0">
                <a:solidFill>
                  <a:schemeClr val="tx1">
                    <a:lumMod val="85000"/>
                    <a:lumOff val="15000"/>
                  </a:schemeClr>
                </a:solidFill>
                <a:latin typeface="Times New Roman" panose="02020603050405020304" pitchFamily="18" charset="0"/>
                <a:cs typeface="Times New Roman" panose="02020603050405020304" pitchFamily="18" charset="0"/>
              </a:rPr>
              <a:t> </a:t>
            </a:r>
            <a:r>
              <a:rPr lang="en-US" sz="1600" dirty="0" smtClean="0">
                <a:solidFill>
                  <a:schemeClr val="tx1">
                    <a:lumMod val="85000"/>
                    <a:lumOff val="15000"/>
                  </a:schemeClr>
                </a:solidFill>
                <a:latin typeface="Times New Roman" panose="02020603050405020304" pitchFamily="18" charset="0"/>
                <a:cs typeface="Times New Roman" panose="02020603050405020304" pitchFamily="18" charset="0"/>
              </a:rPr>
              <a:t>           2</a:t>
            </a:r>
            <a:r>
              <a:rPr lang="en-US" sz="1600" dirty="0">
                <a:solidFill>
                  <a:schemeClr val="tx1">
                    <a:lumMod val="85000"/>
                    <a:lumOff val="15000"/>
                  </a:schemeClr>
                </a:solidFill>
                <a:latin typeface="Times New Roman" panose="02020603050405020304" pitchFamily="18" charset="0"/>
                <a:cs typeface="Times New Roman" panose="02020603050405020304" pitchFamily="18" charset="0"/>
              </a:rPr>
              <a:t>. or photophobia or </a:t>
            </a:r>
            <a:r>
              <a:rPr lang="en-US" sz="1600" dirty="0" smtClean="0">
                <a:solidFill>
                  <a:schemeClr val="tx1">
                    <a:lumMod val="85000"/>
                    <a:lumOff val="15000"/>
                  </a:schemeClr>
                </a:solidFill>
                <a:latin typeface="Times New Roman" panose="02020603050405020304" pitchFamily="18" charset="0"/>
                <a:cs typeface="Times New Roman" panose="02020603050405020304" pitchFamily="18" charset="0"/>
              </a:rPr>
              <a:t>phonophobia</a:t>
            </a:r>
          </a:p>
          <a:p>
            <a:pPr marL="0" indent="0" eaLnBrk="1" fontAlgn="auto" hangingPunct="1">
              <a:buNone/>
              <a:defRPr/>
            </a:pPr>
            <a:r>
              <a:rPr lang="en-US" sz="1600" dirty="0">
                <a:solidFill>
                  <a:schemeClr val="tx1">
                    <a:lumMod val="85000"/>
                    <a:lumOff val="15000"/>
                  </a:schemeClr>
                </a:solidFill>
                <a:latin typeface="Times New Roman" panose="02020603050405020304" pitchFamily="18" charset="0"/>
                <a:cs typeface="Times New Roman" panose="02020603050405020304" pitchFamily="18" charset="0"/>
              </a:rPr>
              <a:t> </a:t>
            </a:r>
            <a:r>
              <a:rPr lang="en-US" sz="1600" dirty="0" smtClean="0">
                <a:solidFill>
                  <a:schemeClr val="tx1">
                    <a:lumMod val="85000"/>
                    <a:lumOff val="15000"/>
                  </a:schemeClr>
                </a:solidFill>
                <a:latin typeface="Times New Roman" panose="02020603050405020304" pitchFamily="18" charset="0"/>
                <a:cs typeface="Times New Roman" panose="02020603050405020304" pitchFamily="18" charset="0"/>
              </a:rPr>
              <a:t>E</a:t>
            </a:r>
            <a:r>
              <a:rPr lang="en-US" sz="1600" dirty="0">
                <a:solidFill>
                  <a:schemeClr val="tx1">
                    <a:lumMod val="85000"/>
                    <a:lumOff val="15000"/>
                  </a:schemeClr>
                </a:solidFill>
                <a:latin typeface="Times New Roman" panose="02020603050405020304" pitchFamily="18" charset="0"/>
                <a:cs typeface="Times New Roman" panose="02020603050405020304" pitchFamily="18" charset="0"/>
              </a:rPr>
              <a:t>. It cannot be attributed to another disorder</a:t>
            </a:r>
            <a:endParaRPr lang="sr-Latn-CS" sz="1600" dirty="0" smtClean="0">
              <a:solidFill>
                <a:schemeClr val="tx1">
                  <a:lumMod val="85000"/>
                  <a:lumOff val="15000"/>
                </a:schemeClr>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Rot="1" noChangeArrowheads="1"/>
          </p:cNvSpPr>
          <p:nvPr>
            <p:ph type="title"/>
          </p:nvPr>
        </p:nvSpPr>
        <p:spPr>
          <a:xfrm>
            <a:off x="379413" y="1557338"/>
            <a:ext cx="8385175" cy="881062"/>
          </a:xfrm>
        </p:spPr>
        <p:txBody>
          <a:bodyPr/>
          <a:lstStyle/>
          <a:p>
            <a:pPr eaLnBrk="1" hangingPunct="1"/>
            <a:r>
              <a:rPr lang="en-US" altLang="en-US" dirty="0">
                <a:ln>
                  <a:noFill/>
                </a:ln>
                <a:solidFill>
                  <a:srgbClr val="FF0000"/>
                </a:solidFill>
                <a:latin typeface="Comic Sans MS" panose="030F0702030302020204" pitchFamily="66" charset="0"/>
              </a:rPr>
              <a:t>Tension headaches</a:t>
            </a:r>
            <a:endParaRPr lang="en-US" altLang="en-US" dirty="0" smtClean="0">
              <a:ln>
                <a:noFill/>
              </a:ln>
              <a:latin typeface="Comic Sans MS" panose="030F0702030302020204" pitchFamily="66" charset="0"/>
            </a:endParaRPr>
          </a:p>
        </p:txBody>
      </p:sp>
      <p:sp>
        <p:nvSpPr>
          <p:cNvPr id="48131" name="Rectangle 3"/>
          <p:cNvSpPr>
            <a:spLocks noGrp="1" noRot="1" noChangeArrowheads="1"/>
          </p:cNvSpPr>
          <p:nvPr>
            <p:ph idx="1"/>
          </p:nvPr>
        </p:nvSpPr>
        <p:spPr>
          <a:xfrm>
            <a:off x="1331913" y="2781300"/>
            <a:ext cx="6480175" cy="3240088"/>
          </a:xfrm>
        </p:spPr>
        <p:txBody>
          <a:bodyPr rtlCol="0">
            <a:normAutofit lnSpcReduction="10000"/>
          </a:bodyPr>
          <a:lstStyle/>
          <a:p>
            <a:pPr eaLnBrk="1" fontAlgn="auto" hangingPunct="1">
              <a:lnSpc>
                <a:spcPct val="90000"/>
              </a:lnSpc>
              <a:buFont typeface="Wingdings" panose="05000000000000000000" pitchFamily="2" charset="2"/>
              <a:buNone/>
              <a:defRPr/>
            </a:pPr>
            <a:r>
              <a:rPr lang="sr-Latn-CS" sz="1900" dirty="0">
                <a:solidFill>
                  <a:schemeClr val="tx1">
                    <a:lumMod val="85000"/>
                    <a:lumOff val="15000"/>
                  </a:schemeClr>
                </a:solidFill>
                <a:latin typeface="Times New Roman" panose="02020603050405020304" pitchFamily="18" charset="0"/>
                <a:cs typeface="Times New Roman" panose="02020603050405020304" pitchFamily="18" charset="0"/>
              </a:rPr>
              <a:t>   </a:t>
            </a:r>
            <a:r>
              <a:rPr lang="en-US" sz="1900" b="1" dirty="0">
                <a:solidFill>
                  <a:schemeClr val="tx1">
                    <a:lumMod val="85000"/>
                    <a:lumOff val="15000"/>
                  </a:schemeClr>
                </a:solidFill>
                <a:latin typeface="Times New Roman" panose="02020603050405020304" pitchFamily="18" charset="0"/>
                <a:cs typeface="Times New Roman" panose="02020603050405020304" pitchFamily="18" charset="0"/>
              </a:rPr>
              <a:t>T</a:t>
            </a:r>
            <a:r>
              <a:rPr lang="sr-Latn-CS" sz="1900" b="1" dirty="0" smtClean="0">
                <a:solidFill>
                  <a:schemeClr val="tx1">
                    <a:lumMod val="85000"/>
                    <a:lumOff val="15000"/>
                  </a:schemeClr>
                </a:solidFill>
                <a:latin typeface="Times New Roman" panose="02020603050405020304" pitchFamily="18" charset="0"/>
                <a:cs typeface="Times New Roman" panose="02020603050405020304" pitchFamily="18" charset="0"/>
              </a:rPr>
              <a:t>herapy </a:t>
            </a:r>
            <a:r>
              <a:rPr lang="en-US" sz="1900" b="1" dirty="0" smtClean="0">
                <a:solidFill>
                  <a:schemeClr val="tx1">
                    <a:lumMod val="85000"/>
                    <a:lumOff val="15000"/>
                  </a:schemeClr>
                </a:solidFill>
                <a:latin typeface="Times New Roman" panose="02020603050405020304" pitchFamily="18" charset="0"/>
                <a:cs typeface="Times New Roman" panose="02020603050405020304" pitchFamily="18" charset="0"/>
              </a:rPr>
              <a:t>of episodic form</a:t>
            </a:r>
          </a:p>
          <a:p>
            <a:pPr eaLnBrk="1" fontAlgn="auto" hangingPunct="1">
              <a:lnSpc>
                <a:spcPct val="90000"/>
              </a:lnSpc>
              <a:buFont typeface="Wingdings" panose="05000000000000000000" pitchFamily="2" charset="2"/>
              <a:buNone/>
              <a:defRPr/>
            </a:pPr>
            <a:endParaRPr lang="en-US" sz="1900" b="1" dirty="0" smtClean="0">
              <a:solidFill>
                <a:schemeClr val="tx1">
                  <a:lumMod val="85000"/>
                  <a:lumOff val="15000"/>
                </a:schemeClr>
              </a:solidFill>
              <a:latin typeface="Times New Roman" panose="02020603050405020304" pitchFamily="18" charset="0"/>
              <a:cs typeface="Times New Roman" panose="02020603050405020304" pitchFamily="18" charset="0"/>
            </a:endParaRPr>
          </a:p>
          <a:p>
            <a:pPr eaLnBrk="1" fontAlgn="auto" hangingPunct="1">
              <a:lnSpc>
                <a:spcPct val="90000"/>
              </a:lnSpc>
              <a:buFont typeface="Wingdings" panose="05000000000000000000" pitchFamily="2" charset="2"/>
              <a:buNone/>
              <a:defRPr/>
            </a:pPr>
            <a:r>
              <a:rPr lang="en-US" sz="1900" dirty="0">
                <a:solidFill>
                  <a:schemeClr val="tx1">
                    <a:lumMod val="85000"/>
                    <a:lumOff val="15000"/>
                  </a:schemeClr>
                </a:solidFill>
                <a:latin typeface="Times New Roman" panose="02020603050405020304" pitchFamily="18" charset="0"/>
                <a:cs typeface="Times New Roman" panose="02020603050405020304" pitchFamily="18" charset="0"/>
              </a:rPr>
              <a:t> </a:t>
            </a:r>
            <a:r>
              <a:rPr lang="en-US" sz="1900" dirty="0" smtClean="0">
                <a:solidFill>
                  <a:schemeClr val="tx1">
                    <a:lumMod val="85000"/>
                    <a:lumOff val="15000"/>
                  </a:schemeClr>
                </a:solidFill>
                <a:latin typeface="Times New Roman" panose="02020603050405020304" pitchFamily="18" charset="0"/>
                <a:cs typeface="Times New Roman" panose="02020603050405020304" pitchFamily="18" charset="0"/>
              </a:rPr>
              <a:t> </a:t>
            </a:r>
            <a:r>
              <a:rPr lang="sr-Latn-CS" sz="1900" dirty="0" smtClean="0">
                <a:solidFill>
                  <a:schemeClr val="tx1">
                    <a:lumMod val="85000"/>
                    <a:lumOff val="15000"/>
                  </a:schemeClr>
                </a:solidFill>
                <a:latin typeface="Times New Roman" panose="02020603050405020304" pitchFamily="18" charset="0"/>
                <a:cs typeface="Times New Roman" panose="02020603050405020304" pitchFamily="18" charset="0"/>
              </a:rPr>
              <a:t> </a:t>
            </a:r>
            <a:r>
              <a:rPr lang="sr-Latn-CS" sz="2000" dirty="0" smtClean="0">
                <a:solidFill>
                  <a:schemeClr val="tx1">
                    <a:lumMod val="85000"/>
                    <a:lumOff val="15000"/>
                  </a:schemeClr>
                </a:solidFill>
                <a:latin typeface="Times New Roman" panose="02020603050405020304" pitchFamily="18" charset="0"/>
                <a:cs typeface="Times New Roman" panose="02020603050405020304" pitchFamily="18" charset="0"/>
              </a:rPr>
              <a:t>- A</a:t>
            </a:r>
            <a:r>
              <a:rPr lang="en-US" sz="2000" dirty="0" smtClean="0">
                <a:solidFill>
                  <a:schemeClr val="tx1">
                    <a:lumMod val="85000"/>
                    <a:lumOff val="15000"/>
                  </a:schemeClr>
                </a:solidFill>
                <a:latin typeface="Times New Roman" panose="02020603050405020304" pitchFamily="18" charset="0"/>
                <a:cs typeface="Times New Roman" panose="02020603050405020304" pitchFamily="18" charset="0"/>
              </a:rPr>
              <a:t>cetylsalycilic acid</a:t>
            </a:r>
            <a:r>
              <a:rPr lang="sr-Latn-CS" sz="2000" dirty="0" smtClean="0">
                <a:solidFill>
                  <a:schemeClr val="tx1">
                    <a:lumMod val="85000"/>
                    <a:lumOff val="15000"/>
                  </a:schemeClr>
                </a:solidFill>
                <a:latin typeface="Times New Roman" panose="02020603050405020304" pitchFamily="18" charset="0"/>
                <a:cs typeface="Times New Roman" panose="02020603050405020304" pitchFamily="18" charset="0"/>
              </a:rPr>
              <a:t> </a:t>
            </a:r>
            <a:r>
              <a:rPr lang="sr-Latn-CS" sz="2000" dirty="0">
                <a:solidFill>
                  <a:schemeClr val="tx1">
                    <a:lumMod val="85000"/>
                    <a:lumOff val="15000"/>
                  </a:schemeClr>
                </a:solidFill>
                <a:latin typeface="Times New Roman" panose="02020603050405020304" pitchFamily="18" charset="0"/>
                <a:cs typeface="Times New Roman" panose="02020603050405020304" pitchFamily="18" charset="0"/>
              </a:rPr>
              <a:t>500-1000 mg (Evidence B)   </a:t>
            </a:r>
            <a:endParaRPr lang="en-US" sz="2000" dirty="0" smtClean="0">
              <a:solidFill>
                <a:schemeClr val="tx1">
                  <a:lumMod val="85000"/>
                  <a:lumOff val="15000"/>
                </a:schemeClr>
              </a:solidFill>
              <a:latin typeface="Times New Roman" panose="02020603050405020304" pitchFamily="18" charset="0"/>
              <a:cs typeface="Times New Roman" panose="02020603050405020304" pitchFamily="18" charset="0"/>
            </a:endParaRPr>
          </a:p>
          <a:p>
            <a:pPr eaLnBrk="1" fontAlgn="auto" hangingPunct="1">
              <a:lnSpc>
                <a:spcPct val="90000"/>
              </a:lnSpc>
              <a:buFont typeface="Wingdings" panose="05000000000000000000" pitchFamily="2" charset="2"/>
              <a:buNone/>
              <a:defRPr/>
            </a:pPr>
            <a:r>
              <a:rPr lang="en-US" sz="2000" dirty="0">
                <a:solidFill>
                  <a:schemeClr val="tx1">
                    <a:lumMod val="85000"/>
                    <a:lumOff val="15000"/>
                  </a:schemeClr>
                </a:solidFill>
                <a:latin typeface="Times New Roman" panose="02020603050405020304" pitchFamily="18" charset="0"/>
                <a:cs typeface="Times New Roman" panose="02020603050405020304" pitchFamily="18" charset="0"/>
              </a:rPr>
              <a:t> </a:t>
            </a:r>
            <a:r>
              <a:rPr lang="sr-Latn-CS" sz="2000" dirty="0" smtClean="0">
                <a:solidFill>
                  <a:schemeClr val="tx1">
                    <a:lumMod val="85000"/>
                    <a:lumOff val="15000"/>
                  </a:schemeClr>
                </a:solidFill>
                <a:latin typeface="Times New Roman" panose="02020603050405020304" pitchFamily="18" charset="0"/>
                <a:cs typeface="Times New Roman" panose="02020603050405020304" pitchFamily="18" charset="0"/>
              </a:rPr>
              <a:t>  </a:t>
            </a:r>
            <a:r>
              <a:rPr lang="sr-Latn-CS" sz="2000" dirty="0">
                <a:solidFill>
                  <a:schemeClr val="tx1">
                    <a:lumMod val="85000"/>
                    <a:lumOff val="15000"/>
                  </a:schemeClr>
                </a:solidFill>
                <a:latin typeface="Times New Roman" panose="02020603050405020304" pitchFamily="18" charset="0"/>
                <a:cs typeface="Times New Roman" panose="02020603050405020304" pitchFamily="18" charset="0"/>
              </a:rPr>
              <a:t>- Paracetamol 500-1000 mg (evidence B)    </a:t>
            </a:r>
            <a:endParaRPr lang="en-US" sz="2000" dirty="0" smtClean="0">
              <a:solidFill>
                <a:schemeClr val="tx1">
                  <a:lumMod val="85000"/>
                  <a:lumOff val="15000"/>
                </a:schemeClr>
              </a:solidFill>
              <a:latin typeface="Times New Roman" panose="02020603050405020304" pitchFamily="18" charset="0"/>
              <a:cs typeface="Times New Roman" panose="02020603050405020304" pitchFamily="18" charset="0"/>
            </a:endParaRPr>
          </a:p>
          <a:p>
            <a:pPr eaLnBrk="1" fontAlgn="auto" hangingPunct="1">
              <a:lnSpc>
                <a:spcPct val="90000"/>
              </a:lnSpc>
              <a:buFont typeface="Wingdings" panose="05000000000000000000" pitchFamily="2" charset="2"/>
              <a:buNone/>
              <a:defRPr/>
            </a:pPr>
            <a:r>
              <a:rPr lang="en-US" sz="2000" dirty="0">
                <a:solidFill>
                  <a:schemeClr val="tx1">
                    <a:lumMod val="85000"/>
                    <a:lumOff val="15000"/>
                  </a:schemeClr>
                </a:solidFill>
                <a:latin typeface="Times New Roman" panose="02020603050405020304" pitchFamily="18" charset="0"/>
                <a:cs typeface="Times New Roman" panose="02020603050405020304" pitchFamily="18" charset="0"/>
              </a:rPr>
              <a:t> </a:t>
            </a:r>
            <a:r>
              <a:rPr lang="en-US" sz="2000" dirty="0" smtClean="0">
                <a:solidFill>
                  <a:schemeClr val="tx1">
                    <a:lumMod val="85000"/>
                    <a:lumOff val="15000"/>
                  </a:schemeClr>
                </a:solidFill>
                <a:latin typeface="Times New Roman" panose="02020603050405020304" pitchFamily="18" charset="0"/>
                <a:cs typeface="Times New Roman" panose="02020603050405020304" pitchFamily="18" charset="0"/>
              </a:rPr>
              <a:t> </a:t>
            </a:r>
            <a:r>
              <a:rPr lang="sr-Latn-CS" sz="2000" dirty="0" smtClean="0">
                <a:solidFill>
                  <a:schemeClr val="tx1">
                    <a:lumMod val="85000"/>
                    <a:lumOff val="15000"/>
                  </a:schemeClr>
                </a:solidFill>
                <a:latin typeface="Times New Roman" panose="02020603050405020304" pitchFamily="18" charset="0"/>
                <a:cs typeface="Times New Roman" panose="02020603050405020304" pitchFamily="18" charset="0"/>
              </a:rPr>
              <a:t> </a:t>
            </a:r>
            <a:r>
              <a:rPr lang="sr-Latn-CS" sz="2000" dirty="0">
                <a:solidFill>
                  <a:schemeClr val="tx1">
                    <a:lumMod val="85000"/>
                    <a:lumOff val="15000"/>
                  </a:schemeClr>
                </a:solidFill>
                <a:latin typeface="Times New Roman" panose="02020603050405020304" pitchFamily="18" charset="0"/>
                <a:cs typeface="Times New Roman" panose="02020603050405020304" pitchFamily="18" charset="0"/>
              </a:rPr>
              <a:t>- Ibuprofen 200-400 mg (evidence A, I)    </a:t>
            </a:r>
            <a:endParaRPr lang="en-US" sz="2000" dirty="0" smtClean="0">
              <a:solidFill>
                <a:schemeClr val="tx1">
                  <a:lumMod val="85000"/>
                  <a:lumOff val="15000"/>
                </a:schemeClr>
              </a:solidFill>
              <a:latin typeface="Times New Roman" panose="02020603050405020304" pitchFamily="18" charset="0"/>
              <a:cs typeface="Times New Roman" panose="02020603050405020304" pitchFamily="18" charset="0"/>
            </a:endParaRPr>
          </a:p>
          <a:p>
            <a:pPr eaLnBrk="1" fontAlgn="auto" hangingPunct="1">
              <a:lnSpc>
                <a:spcPct val="90000"/>
              </a:lnSpc>
              <a:buFont typeface="Wingdings" panose="05000000000000000000" pitchFamily="2" charset="2"/>
              <a:buNone/>
              <a:defRPr/>
            </a:pPr>
            <a:r>
              <a:rPr lang="en-US" sz="2000" dirty="0">
                <a:solidFill>
                  <a:schemeClr val="tx1">
                    <a:lumMod val="85000"/>
                    <a:lumOff val="15000"/>
                  </a:schemeClr>
                </a:solidFill>
                <a:latin typeface="Times New Roman" panose="02020603050405020304" pitchFamily="18" charset="0"/>
                <a:cs typeface="Times New Roman" panose="02020603050405020304" pitchFamily="18" charset="0"/>
              </a:rPr>
              <a:t> </a:t>
            </a:r>
            <a:r>
              <a:rPr lang="en-US" sz="2000" dirty="0" smtClean="0">
                <a:solidFill>
                  <a:schemeClr val="tx1">
                    <a:lumMod val="85000"/>
                    <a:lumOff val="15000"/>
                  </a:schemeClr>
                </a:solidFill>
                <a:latin typeface="Times New Roman" panose="02020603050405020304" pitchFamily="18" charset="0"/>
                <a:cs typeface="Times New Roman" panose="02020603050405020304" pitchFamily="18" charset="0"/>
              </a:rPr>
              <a:t> </a:t>
            </a:r>
            <a:r>
              <a:rPr lang="sr-Latn-CS" sz="2000" dirty="0" smtClean="0">
                <a:solidFill>
                  <a:schemeClr val="tx1">
                    <a:lumMod val="85000"/>
                    <a:lumOff val="15000"/>
                  </a:schemeClr>
                </a:solidFill>
                <a:latin typeface="Times New Roman" panose="02020603050405020304" pitchFamily="18" charset="0"/>
                <a:cs typeface="Times New Roman" panose="02020603050405020304" pitchFamily="18" charset="0"/>
              </a:rPr>
              <a:t> </a:t>
            </a:r>
            <a:r>
              <a:rPr lang="sr-Latn-CS" sz="2000" dirty="0">
                <a:solidFill>
                  <a:schemeClr val="tx1">
                    <a:lumMod val="85000"/>
                    <a:lumOff val="15000"/>
                  </a:schemeClr>
                </a:solidFill>
                <a:latin typeface="Times New Roman" panose="02020603050405020304" pitchFamily="18" charset="0"/>
                <a:cs typeface="Times New Roman" panose="02020603050405020304" pitchFamily="18" charset="0"/>
              </a:rPr>
              <a:t>- Ketoprofen 25-50 mg (evidence B) </a:t>
            </a:r>
            <a:endParaRPr lang="sr-Latn-CS" sz="2000" dirty="0" smtClean="0">
              <a:solidFill>
                <a:schemeClr val="tx1">
                  <a:lumMod val="85000"/>
                  <a:lumOff val="15000"/>
                </a:schemeClr>
              </a:solidFill>
              <a:latin typeface="Times New Roman" panose="02020603050405020304" pitchFamily="18" charset="0"/>
              <a:cs typeface="Times New Roman" panose="02020603050405020304" pitchFamily="18" charset="0"/>
            </a:endParaRPr>
          </a:p>
          <a:p>
            <a:pPr eaLnBrk="1" fontAlgn="auto" hangingPunct="1">
              <a:lnSpc>
                <a:spcPct val="90000"/>
              </a:lnSpc>
              <a:buFont typeface="Wingdings" panose="05000000000000000000" pitchFamily="2" charset="2"/>
              <a:buNone/>
              <a:defRPr/>
            </a:pPr>
            <a:endParaRPr lang="sr-Latn-CS" dirty="0" smtClean="0">
              <a:solidFill>
                <a:schemeClr val="tx1">
                  <a:lumMod val="85000"/>
                  <a:lumOff val="15000"/>
                </a:schemeClr>
              </a:solidFill>
              <a:latin typeface="Comic Sans MS" pitchFamily="66" charset="0"/>
            </a:endParaRPr>
          </a:p>
          <a:p>
            <a:pPr eaLnBrk="1" fontAlgn="auto" hangingPunct="1">
              <a:lnSpc>
                <a:spcPct val="90000"/>
              </a:lnSpc>
              <a:buFont typeface="Wingdings" panose="05000000000000000000" pitchFamily="2" charset="2"/>
              <a:buNone/>
              <a:defRPr/>
            </a:pPr>
            <a:r>
              <a:rPr lang="sr-Latn-CS" dirty="0" smtClean="0">
                <a:solidFill>
                  <a:schemeClr val="tx1">
                    <a:lumMod val="85000"/>
                    <a:lumOff val="15000"/>
                  </a:schemeClr>
                </a:solidFill>
                <a:latin typeface="Comic Sans MS" pitchFamily="66" charset="0"/>
              </a:rPr>
              <a:t> </a:t>
            </a:r>
            <a:endParaRPr lang="en-US" dirty="0" smtClean="0">
              <a:solidFill>
                <a:schemeClr val="tx1">
                  <a:lumMod val="85000"/>
                  <a:lumOff val="15000"/>
                </a:schemeClr>
              </a:solidFill>
              <a:latin typeface="Comic Sans MS" pitchFamily="66" charset="0"/>
            </a:endParaRP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Rot="1" noChangeArrowheads="1"/>
          </p:cNvSpPr>
          <p:nvPr>
            <p:ph type="title"/>
          </p:nvPr>
        </p:nvSpPr>
        <p:spPr>
          <a:xfrm>
            <a:off x="323850" y="1557338"/>
            <a:ext cx="8385175" cy="881062"/>
          </a:xfrm>
        </p:spPr>
        <p:txBody>
          <a:bodyPr/>
          <a:lstStyle/>
          <a:p>
            <a:pPr eaLnBrk="1" hangingPunct="1"/>
            <a:r>
              <a:rPr lang="en-US" altLang="en-US" dirty="0">
                <a:ln>
                  <a:noFill/>
                </a:ln>
                <a:solidFill>
                  <a:srgbClr val="FF0000"/>
                </a:solidFill>
                <a:latin typeface="Comic Sans MS" panose="030F0702030302020204" pitchFamily="66" charset="0"/>
              </a:rPr>
              <a:t>Tension headaches</a:t>
            </a:r>
            <a:endParaRPr lang="en-US" altLang="en-US" dirty="0" smtClean="0">
              <a:ln>
                <a:noFill/>
              </a:ln>
              <a:latin typeface="Comic Sans MS" panose="030F0702030302020204" pitchFamily="66" charset="0"/>
            </a:endParaRPr>
          </a:p>
        </p:txBody>
      </p:sp>
      <p:sp>
        <p:nvSpPr>
          <p:cNvPr id="48131" name="Rectangle 3"/>
          <p:cNvSpPr>
            <a:spLocks noGrp="1" noRot="1" noChangeArrowheads="1"/>
          </p:cNvSpPr>
          <p:nvPr>
            <p:ph idx="1"/>
          </p:nvPr>
        </p:nvSpPr>
        <p:spPr>
          <a:xfrm>
            <a:off x="1143000" y="2781300"/>
            <a:ext cx="6746875" cy="3384550"/>
          </a:xfrm>
        </p:spPr>
        <p:txBody>
          <a:bodyPr rtlCol="0">
            <a:normAutofit/>
          </a:bodyPr>
          <a:lstStyle/>
          <a:p>
            <a:pPr eaLnBrk="1" fontAlgn="auto" hangingPunct="1">
              <a:lnSpc>
                <a:spcPct val="90000"/>
              </a:lnSpc>
              <a:buFont typeface="Wingdings" panose="05000000000000000000" pitchFamily="2" charset="2"/>
              <a:buNone/>
              <a:defRPr/>
            </a:pPr>
            <a:r>
              <a:rPr lang="en-US" sz="2000" dirty="0">
                <a:solidFill>
                  <a:schemeClr val="tx1">
                    <a:lumMod val="85000"/>
                    <a:lumOff val="15000"/>
                  </a:schemeClr>
                </a:solidFill>
                <a:latin typeface="Calibri" panose="020F0502020204030204" pitchFamily="34" charset="0"/>
                <a:cs typeface="Times New Roman" panose="02020603050405020304" pitchFamily="18" charset="0"/>
              </a:rPr>
              <a:t> </a:t>
            </a:r>
            <a:r>
              <a:rPr lang="sr-Latn-CS" sz="2000" dirty="0" smtClean="0">
                <a:solidFill>
                  <a:schemeClr val="tx1">
                    <a:lumMod val="85000"/>
                    <a:lumOff val="15000"/>
                  </a:schemeClr>
                </a:solidFill>
                <a:latin typeface="Calibri" panose="020F0502020204030204" pitchFamily="34" charset="0"/>
              </a:rPr>
              <a:t> </a:t>
            </a:r>
            <a:r>
              <a:rPr lang="sr-Latn-CS" sz="2000" b="1" dirty="0">
                <a:solidFill>
                  <a:schemeClr val="tx1">
                    <a:lumMod val="85000"/>
                    <a:lumOff val="15000"/>
                  </a:schemeClr>
                </a:solidFill>
                <a:latin typeface="Calibri" panose="020F0502020204030204" pitchFamily="34" charset="0"/>
              </a:rPr>
              <a:t>Therapy of </a:t>
            </a:r>
            <a:r>
              <a:rPr lang="sr-Latn-CS" sz="2000" b="1" dirty="0" smtClean="0">
                <a:solidFill>
                  <a:schemeClr val="tx1">
                    <a:lumMod val="85000"/>
                    <a:lumOff val="15000"/>
                  </a:schemeClr>
                </a:solidFill>
                <a:latin typeface="Calibri" panose="020F0502020204030204" pitchFamily="34" charset="0"/>
              </a:rPr>
              <a:t>chronic</a:t>
            </a:r>
            <a:r>
              <a:rPr lang="en-US" sz="2000" b="1" dirty="0" smtClean="0">
                <a:solidFill>
                  <a:schemeClr val="tx1">
                    <a:lumMod val="85000"/>
                    <a:lumOff val="15000"/>
                  </a:schemeClr>
                </a:solidFill>
                <a:latin typeface="Calibri" panose="020F0502020204030204" pitchFamily="34" charset="0"/>
              </a:rPr>
              <a:t> form</a:t>
            </a:r>
            <a:r>
              <a:rPr lang="sr-Latn-CS" sz="2000" b="1" dirty="0" smtClean="0">
                <a:solidFill>
                  <a:schemeClr val="tx1">
                    <a:lumMod val="85000"/>
                    <a:lumOff val="15000"/>
                  </a:schemeClr>
                </a:solidFill>
                <a:latin typeface="Calibri" panose="020F0502020204030204" pitchFamily="34" charset="0"/>
              </a:rPr>
              <a:t>    </a:t>
            </a:r>
            <a:endParaRPr lang="en-US" sz="2000" b="1" dirty="0" smtClean="0">
              <a:solidFill>
                <a:schemeClr val="tx1">
                  <a:lumMod val="85000"/>
                  <a:lumOff val="15000"/>
                </a:schemeClr>
              </a:solidFill>
              <a:latin typeface="Calibri" panose="020F0502020204030204" pitchFamily="34" charset="0"/>
            </a:endParaRPr>
          </a:p>
          <a:p>
            <a:pPr eaLnBrk="1" fontAlgn="auto" hangingPunct="1">
              <a:lnSpc>
                <a:spcPct val="90000"/>
              </a:lnSpc>
              <a:buFont typeface="Wingdings" panose="05000000000000000000" pitchFamily="2" charset="2"/>
              <a:buNone/>
              <a:defRPr/>
            </a:pPr>
            <a:r>
              <a:rPr lang="en-US" sz="2000" dirty="0">
                <a:solidFill>
                  <a:schemeClr val="tx1">
                    <a:lumMod val="85000"/>
                    <a:lumOff val="15000"/>
                  </a:schemeClr>
                </a:solidFill>
                <a:latin typeface="Calibri" panose="020F0502020204030204" pitchFamily="34" charset="0"/>
              </a:rPr>
              <a:t> </a:t>
            </a:r>
            <a:r>
              <a:rPr lang="en-US" sz="2000" dirty="0" smtClean="0">
                <a:solidFill>
                  <a:schemeClr val="tx1">
                    <a:lumMod val="85000"/>
                    <a:lumOff val="15000"/>
                  </a:schemeClr>
                </a:solidFill>
                <a:latin typeface="Calibri" panose="020F0502020204030204" pitchFamily="34" charset="0"/>
              </a:rPr>
              <a:t>  </a:t>
            </a:r>
            <a:r>
              <a:rPr lang="sr-Latn-CS" sz="2000" dirty="0" smtClean="0">
                <a:solidFill>
                  <a:schemeClr val="tx1">
                    <a:lumMod val="85000"/>
                    <a:lumOff val="15000"/>
                  </a:schemeClr>
                </a:solidFill>
                <a:latin typeface="Calibri" panose="020F0502020204030204" pitchFamily="34" charset="0"/>
              </a:rPr>
              <a:t>- </a:t>
            </a:r>
            <a:r>
              <a:rPr lang="sr-Latn-CS" sz="2000" dirty="0">
                <a:solidFill>
                  <a:schemeClr val="tx1">
                    <a:lumMod val="85000"/>
                    <a:lumOff val="15000"/>
                  </a:schemeClr>
                </a:solidFill>
                <a:latin typeface="Calibri" panose="020F0502020204030204" pitchFamily="34" charset="0"/>
              </a:rPr>
              <a:t>Amitriptyline 30-75 mg (Evidence A, I)        </a:t>
            </a:r>
            <a:endParaRPr lang="en-US" sz="2000" dirty="0" smtClean="0">
              <a:solidFill>
                <a:schemeClr val="tx1">
                  <a:lumMod val="85000"/>
                  <a:lumOff val="15000"/>
                </a:schemeClr>
              </a:solidFill>
              <a:latin typeface="Calibri" panose="020F0502020204030204" pitchFamily="34" charset="0"/>
            </a:endParaRPr>
          </a:p>
          <a:p>
            <a:pPr eaLnBrk="1" fontAlgn="auto" hangingPunct="1">
              <a:lnSpc>
                <a:spcPct val="90000"/>
              </a:lnSpc>
              <a:buFont typeface="Wingdings" panose="05000000000000000000" pitchFamily="2" charset="2"/>
              <a:buNone/>
              <a:defRPr/>
            </a:pPr>
            <a:r>
              <a:rPr lang="en-US" sz="2000" dirty="0">
                <a:solidFill>
                  <a:schemeClr val="tx1">
                    <a:lumMod val="85000"/>
                    <a:lumOff val="15000"/>
                  </a:schemeClr>
                </a:solidFill>
                <a:latin typeface="Calibri" panose="020F0502020204030204" pitchFamily="34" charset="0"/>
              </a:rPr>
              <a:t> </a:t>
            </a:r>
            <a:r>
              <a:rPr lang="en-US" sz="2000" dirty="0" smtClean="0">
                <a:solidFill>
                  <a:schemeClr val="tx1">
                    <a:lumMod val="85000"/>
                    <a:lumOff val="15000"/>
                  </a:schemeClr>
                </a:solidFill>
                <a:latin typeface="Calibri" panose="020F0502020204030204" pitchFamily="34" charset="0"/>
              </a:rPr>
              <a:t> </a:t>
            </a:r>
            <a:r>
              <a:rPr lang="sr-Latn-CS" sz="2000" dirty="0" smtClean="0">
                <a:solidFill>
                  <a:schemeClr val="tx1">
                    <a:lumMod val="85000"/>
                    <a:lumOff val="15000"/>
                  </a:schemeClr>
                </a:solidFill>
                <a:latin typeface="Calibri" panose="020F0502020204030204" pitchFamily="34" charset="0"/>
              </a:rPr>
              <a:t> </a:t>
            </a:r>
            <a:r>
              <a:rPr lang="sr-Latn-CS" sz="2000" dirty="0">
                <a:solidFill>
                  <a:schemeClr val="tx1">
                    <a:lumMod val="85000"/>
                    <a:lumOff val="15000"/>
                  </a:schemeClr>
                </a:solidFill>
                <a:latin typeface="Calibri" panose="020F0502020204030204" pitchFamily="34" charset="0"/>
              </a:rPr>
              <a:t>- Botulinum toxin A 180 ij (evidence B, IIb</a:t>
            </a:r>
            <a:r>
              <a:rPr lang="sr-Latn-CS" sz="2000" dirty="0" smtClean="0">
                <a:solidFill>
                  <a:schemeClr val="tx1">
                    <a:lumMod val="85000"/>
                    <a:lumOff val="15000"/>
                  </a:schemeClr>
                </a:solidFill>
                <a:latin typeface="Calibri" panose="020F0502020204030204" pitchFamily="34" charset="0"/>
              </a:rPr>
              <a:t>)</a:t>
            </a:r>
            <a:endParaRPr lang="en-US" sz="2000" dirty="0" smtClean="0">
              <a:solidFill>
                <a:schemeClr val="tx1">
                  <a:lumMod val="85000"/>
                  <a:lumOff val="15000"/>
                </a:schemeClr>
              </a:solidFill>
              <a:latin typeface="Calibri" panose="020F0502020204030204" pitchFamily="34" charset="0"/>
            </a:endParaRPr>
          </a:p>
          <a:p>
            <a:pPr eaLnBrk="1" fontAlgn="auto" hangingPunct="1">
              <a:lnSpc>
                <a:spcPct val="90000"/>
              </a:lnSpc>
              <a:buFont typeface="Wingdings" panose="05000000000000000000" pitchFamily="2" charset="2"/>
              <a:buNone/>
              <a:defRPr/>
            </a:pPr>
            <a:endParaRPr lang="en-US" sz="2000" dirty="0" smtClean="0">
              <a:solidFill>
                <a:schemeClr val="tx1">
                  <a:lumMod val="85000"/>
                  <a:lumOff val="15000"/>
                </a:schemeClr>
              </a:solidFill>
              <a:latin typeface="Calibri" panose="020F0502020204030204" pitchFamily="34" charset="0"/>
            </a:endParaRPr>
          </a:p>
          <a:p>
            <a:pPr eaLnBrk="1" fontAlgn="auto" hangingPunct="1">
              <a:lnSpc>
                <a:spcPct val="90000"/>
              </a:lnSpc>
              <a:buFont typeface="Wingdings" panose="05000000000000000000" pitchFamily="2" charset="2"/>
              <a:buNone/>
              <a:defRPr/>
            </a:pPr>
            <a:r>
              <a:rPr lang="en-US" sz="2000" dirty="0">
                <a:solidFill>
                  <a:schemeClr val="tx1">
                    <a:lumMod val="85000"/>
                    <a:lumOff val="15000"/>
                  </a:schemeClr>
                </a:solidFill>
                <a:latin typeface="Calibri" panose="020F0502020204030204" pitchFamily="34" charset="0"/>
              </a:rPr>
              <a:t> </a:t>
            </a:r>
            <a:r>
              <a:rPr lang="en-US" sz="2000" dirty="0" smtClean="0">
                <a:solidFill>
                  <a:schemeClr val="tx1">
                    <a:lumMod val="85000"/>
                    <a:lumOff val="15000"/>
                  </a:schemeClr>
                </a:solidFill>
                <a:latin typeface="Calibri" panose="020F0502020204030204" pitchFamily="34" charset="0"/>
              </a:rPr>
              <a:t> </a:t>
            </a:r>
            <a:r>
              <a:rPr lang="sr-Latn-CS" sz="2000" dirty="0" smtClean="0">
                <a:solidFill>
                  <a:schemeClr val="tx1">
                    <a:lumMod val="85000"/>
                    <a:lumOff val="15000"/>
                  </a:schemeClr>
                </a:solidFill>
                <a:latin typeface="Calibri" panose="020F0502020204030204" pitchFamily="34" charset="0"/>
              </a:rPr>
              <a:t>Electrotherapy </a:t>
            </a:r>
            <a:r>
              <a:rPr lang="sr-Latn-CS" sz="2000" dirty="0">
                <a:solidFill>
                  <a:schemeClr val="tx1">
                    <a:lumMod val="85000"/>
                    <a:lumOff val="15000"/>
                  </a:schemeClr>
                </a:solidFill>
                <a:latin typeface="Calibri" panose="020F0502020204030204" pitchFamily="34" charset="0"/>
              </a:rPr>
              <a:t>of cranial </a:t>
            </a:r>
            <a:r>
              <a:rPr lang="sr-Latn-CS" sz="2000" dirty="0" smtClean="0">
                <a:solidFill>
                  <a:schemeClr val="tx1">
                    <a:lumMod val="85000"/>
                    <a:lumOff val="15000"/>
                  </a:schemeClr>
                </a:solidFill>
                <a:latin typeface="Calibri" panose="020F0502020204030204" pitchFamily="34" charset="0"/>
              </a:rPr>
              <a:t>muscles</a:t>
            </a:r>
            <a:endParaRPr lang="en-US" sz="2000" dirty="0" smtClean="0">
              <a:solidFill>
                <a:schemeClr val="tx1">
                  <a:lumMod val="85000"/>
                  <a:lumOff val="15000"/>
                </a:schemeClr>
              </a:solidFill>
              <a:latin typeface="Calibri" panose="020F0502020204030204" pitchFamily="34" charset="0"/>
            </a:endParaRPr>
          </a:p>
          <a:p>
            <a:pPr eaLnBrk="1" fontAlgn="auto" hangingPunct="1">
              <a:lnSpc>
                <a:spcPct val="90000"/>
              </a:lnSpc>
              <a:buFont typeface="Wingdings" panose="05000000000000000000" pitchFamily="2" charset="2"/>
              <a:buNone/>
              <a:defRPr/>
            </a:pPr>
            <a:r>
              <a:rPr lang="en-US" sz="2000" dirty="0">
                <a:solidFill>
                  <a:schemeClr val="tx1">
                    <a:lumMod val="85000"/>
                    <a:lumOff val="15000"/>
                  </a:schemeClr>
                </a:solidFill>
                <a:latin typeface="Calibri" panose="020F0502020204030204" pitchFamily="34" charset="0"/>
              </a:rPr>
              <a:t> </a:t>
            </a:r>
            <a:r>
              <a:rPr lang="en-US" sz="2000" dirty="0" smtClean="0">
                <a:solidFill>
                  <a:schemeClr val="tx1">
                    <a:lumMod val="85000"/>
                    <a:lumOff val="15000"/>
                  </a:schemeClr>
                </a:solidFill>
                <a:latin typeface="Calibri" panose="020F0502020204030204" pitchFamily="34" charset="0"/>
              </a:rPr>
              <a:t> </a:t>
            </a:r>
            <a:r>
              <a:rPr lang="sr-Latn-CS" sz="2000" dirty="0" smtClean="0">
                <a:solidFill>
                  <a:schemeClr val="tx1">
                    <a:lumMod val="85000"/>
                    <a:lumOff val="15000"/>
                  </a:schemeClr>
                </a:solidFill>
                <a:latin typeface="Calibri" panose="020F0502020204030204" pitchFamily="34" charset="0"/>
              </a:rPr>
              <a:t>Behavioral </a:t>
            </a:r>
            <a:r>
              <a:rPr lang="sr-Latn-CS" sz="2000" dirty="0">
                <a:solidFill>
                  <a:schemeClr val="tx1">
                    <a:lumMod val="85000"/>
                    <a:lumOff val="15000"/>
                  </a:schemeClr>
                </a:solidFill>
                <a:latin typeface="Calibri" panose="020F0502020204030204" pitchFamily="34" charset="0"/>
              </a:rPr>
              <a:t>therapy</a:t>
            </a:r>
            <a:endParaRPr lang="en-US" sz="2000" dirty="0" smtClean="0">
              <a:solidFill>
                <a:schemeClr val="tx1">
                  <a:lumMod val="85000"/>
                  <a:lumOff val="15000"/>
                </a:schemeClr>
              </a:solidFill>
              <a:latin typeface="Calibri" panose="020F0502020204030204" pitchFamily="34" charset="0"/>
            </a:endParaRP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Rot="1" noChangeArrowheads="1"/>
          </p:cNvSpPr>
          <p:nvPr>
            <p:ph type="title"/>
          </p:nvPr>
        </p:nvSpPr>
        <p:spPr>
          <a:xfrm>
            <a:off x="287338" y="1060450"/>
            <a:ext cx="8842375" cy="1431925"/>
          </a:xfrm>
        </p:spPr>
        <p:txBody>
          <a:bodyPr/>
          <a:lstStyle/>
          <a:p>
            <a:pPr eaLnBrk="1" hangingPunct="1"/>
            <a:r>
              <a:rPr lang="en-US" altLang="en-US" sz="3200" dirty="0" smtClean="0">
                <a:ln>
                  <a:noFill/>
                </a:ln>
                <a:solidFill>
                  <a:srgbClr val="FF0000"/>
                </a:solidFill>
                <a:latin typeface="Comic Sans MS" panose="030F0702030302020204" pitchFamily="66" charset="0"/>
              </a:rPr>
              <a:t>Cluster </a:t>
            </a:r>
            <a:r>
              <a:rPr lang="en-US" altLang="en-US" sz="3200" dirty="0">
                <a:ln>
                  <a:noFill/>
                </a:ln>
                <a:solidFill>
                  <a:srgbClr val="FF0000"/>
                </a:solidFill>
                <a:latin typeface="Comic Sans MS" panose="030F0702030302020204" pitchFamily="66" charset="0"/>
              </a:rPr>
              <a:t>headaches and other trigeminal autonomic headaches</a:t>
            </a:r>
            <a:endParaRPr lang="en-US" altLang="en-US" sz="3200" dirty="0" smtClean="0">
              <a:ln>
                <a:noFill/>
              </a:ln>
              <a:solidFill>
                <a:srgbClr val="FF0000"/>
              </a:solidFill>
              <a:latin typeface="Comic Sans MS" panose="030F0702030302020204" pitchFamily="66" charset="0"/>
            </a:endParaRPr>
          </a:p>
        </p:txBody>
      </p:sp>
      <p:sp>
        <p:nvSpPr>
          <p:cNvPr id="49155" name="Rectangle 3"/>
          <p:cNvSpPr>
            <a:spLocks noGrp="1" noRot="1" noChangeArrowheads="1"/>
          </p:cNvSpPr>
          <p:nvPr>
            <p:ph idx="1"/>
          </p:nvPr>
        </p:nvSpPr>
        <p:spPr>
          <a:xfrm>
            <a:off x="704850" y="2420888"/>
            <a:ext cx="8007350" cy="4191000"/>
          </a:xfrm>
        </p:spPr>
        <p:txBody>
          <a:bodyPr rtlCol="0">
            <a:normAutofit/>
          </a:bodyPr>
          <a:lstStyle/>
          <a:p>
            <a:pPr marL="0" indent="0" eaLnBrk="1" fontAlgn="auto" hangingPunct="1">
              <a:lnSpc>
                <a:spcPct val="90000"/>
              </a:lnSpc>
              <a:buNone/>
              <a:defRPr/>
            </a:pPr>
            <a:r>
              <a:rPr lang="en-US" sz="2000" dirty="0" smtClean="0">
                <a:solidFill>
                  <a:schemeClr val="tx1">
                    <a:lumMod val="85000"/>
                    <a:lumOff val="15000"/>
                  </a:schemeClr>
                </a:solidFill>
                <a:latin typeface="Calibri" panose="020F0502020204030204" pitchFamily="34" charset="0"/>
              </a:rPr>
              <a:t>    1</a:t>
            </a:r>
            <a:r>
              <a:rPr lang="en-US" sz="2000" dirty="0">
                <a:solidFill>
                  <a:schemeClr val="tx1">
                    <a:lumMod val="85000"/>
                    <a:lumOff val="15000"/>
                  </a:schemeClr>
                </a:solidFill>
                <a:latin typeface="Calibri" panose="020F0502020204030204" pitchFamily="34" charset="0"/>
              </a:rPr>
              <a:t>. Cluster </a:t>
            </a:r>
            <a:r>
              <a:rPr lang="en-US" sz="2000" dirty="0" smtClean="0">
                <a:solidFill>
                  <a:schemeClr val="tx1">
                    <a:lumMod val="85000"/>
                    <a:lumOff val="15000"/>
                  </a:schemeClr>
                </a:solidFill>
                <a:latin typeface="Calibri" panose="020F0502020204030204" pitchFamily="34" charset="0"/>
              </a:rPr>
              <a:t>headache</a:t>
            </a:r>
          </a:p>
          <a:p>
            <a:pPr marL="0" indent="0" eaLnBrk="1" fontAlgn="auto" hangingPunct="1">
              <a:lnSpc>
                <a:spcPct val="90000"/>
              </a:lnSpc>
              <a:buNone/>
              <a:defRPr/>
            </a:pPr>
            <a:r>
              <a:rPr lang="en-US" sz="2000" dirty="0" smtClean="0">
                <a:solidFill>
                  <a:schemeClr val="tx1">
                    <a:lumMod val="85000"/>
                    <a:lumOff val="15000"/>
                  </a:schemeClr>
                </a:solidFill>
                <a:latin typeface="Calibri" panose="020F0502020204030204" pitchFamily="34" charset="0"/>
              </a:rPr>
              <a:t>    2</a:t>
            </a:r>
            <a:r>
              <a:rPr lang="en-US" sz="2000" dirty="0">
                <a:solidFill>
                  <a:schemeClr val="tx1">
                    <a:lumMod val="85000"/>
                    <a:lumOff val="15000"/>
                  </a:schemeClr>
                </a:solidFill>
                <a:latin typeface="Calibri" panose="020F0502020204030204" pitchFamily="34" charset="0"/>
              </a:rPr>
              <a:t>. Paroxysmal </a:t>
            </a:r>
            <a:r>
              <a:rPr lang="en-US" sz="2000" dirty="0" smtClean="0">
                <a:solidFill>
                  <a:schemeClr val="tx1">
                    <a:lumMod val="85000"/>
                    <a:lumOff val="15000"/>
                  </a:schemeClr>
                </a:solidFill>
                <a:latin typeface="Calibri" panose="020F0502020204030204" pitchFamily="34" charset="0"/>
              </a:rPr>
              <a:t>hemicranias</a:t>
            </a:r>
          </a:p>
          <a:p>
            <a:pPr marL="0" indent="0" eaLnBrk="1" fontAlgn="auto" hangingPunct="1">
              <a:lnSpc>
                <a:spcPct val="90000"/>
              </a:lnSpc>
              <a:buNone/>
              <a:defRPr/>
            </a:pPr>
            <a:r>
              <a:rPr lang="en-US" sz="2000" dirty="0" smtClean="0">
                <a:solidFill>
                  <a:schemeClr val="tx1">
                    <a:lumMod val="85000"/>
                    <a:lumOff val="15000"/>
                  </a:schemeClr>
                </a:solidFill>
                <a:latin typeface="Calibri" panose="020F0502020204030204" pitchFamily="34" charset="0"/>
              </a:rPr>
              <a:t>    3</a:t>
            </a:r>
            <a:r>
              <a:rPr lang="en-US" sz="2000" dirty="0">
                <a:solidFill>
                  <a:schemeClr val="tx1">
                    <a:lumMod val="85000"/>
                    <a:lumOff val="15000"/>
                  </a:schemeClr>
                </a:solidFill>
                <a:latin typeface="Calibri" panose="020F0502020204030204" pitchFamily="34" charset="0"/>
              </a:rPr>
              <a:t>. Syndrome of short-term neuralgiform headaches with conjunctival injection and </a:t>
            </a:r>
            <a:r>
              <a:rPr lang="en-US" sz="2000" dirty="0" smtClean="0">
                <a:solidFill>
                  <a:schemeClr val="tx1">
                    <a:lumMod val="85000"/>
                    <a:lumOff val="15000"/>
                  </a:schemeClr>
                </a:solidFill>
                <a:latin typeface="Calibri" panose="020F0502020204030204" pitchFamily="34" charset="0"/>
              </a:rPr>
              <a:t>tearing</a:t>
            </a:r>
          </a:p>
          <a:p>
            <a:pPr marL="0" indent="0" eaLnBrk="1" fontAlgn="auto" hangingPunct="1">
              <a:lnSpc>
                <a:spcPct val="90000"/>
              </a:lnSpc>
              <a:buNone/>
              <a:defRPr/>
            </a:pPr>
            <a:r>
              <a:rPr lang="en-US" sz="2000" dirty="0">
                <a:solidFill>
                  <a:schemeClr val="tx1">
                    <a:lumMod val="85000"/>
                    <a:lumOff val="15000"/>
                  </a:schemeClr>
                </a:solidFill>
                <a:latin typeface="Calibri" panose="020F0502020204030204" pitchFamily="34" charset="0"/>
              </a:rPr>
              <a:t> </a:t>
            </a:r>
            <a:r>
              <a:rPr lang="en-US" sz="2000" dirty="0" smtClean="0">
                <a:solidFill>
                  <a:schemeClr val="tx1">
                    <a:lumMod val="85000"/>
                    <a:lumOff val="15000"/>
                  </a:schemeClr>
                </a:solidFill>
                <a:latin typeface="Calibri" panose="020F0502020204030204" pitchFamily="34" charset="0"/>
              </a:rPr>
              <a:t>   Rare</a:t>
            </a:r>
            <a:r>
              <a:rPr lang="en-US" sz="2000" dirty="0">
                <a:solidFill>
                  <a:schemeClr val="tx1">
                    <a:lumMod val="85000"/>
                    <a:lumOff val="15000"/>
                  </a:schemeClr>
                </a:solidFill>
                <a:latin typeface="Calibri" panose="020F0502020204030204" pitchFamily="34" charset="0"/>
              </a:rPr>
              <a:t>, most common cluster 0.1-0.4</a:t>
            </a:r>
            <a:r>
              <a:rPr lang="en-US" sz="2000" dirty="0" smtClean="0">
                <a:solidFill>
                  <a:schemeClr val="tx1">
                    <a:lumMod val="85000"/>
                    <a:lumOff val="15000"/>
                  </a:schemeClr>
                </a:solidFill>
                <a:latin typeface="Calibri" panose="020F0502020204030204" pitchFamily="34" charset="0"/>
              </a:rPr>
              <a:t>%</a:t>
            </a:r>
          </a:p>
          <a:p>
            <a:pPr marL="0" indent="0" eaLnBrk="1" fontAlgn="auto" hangingPunct="1">
              <a:lnSpc>
                <a:spcPct val="90000"/>
              </a:lnSpc>
              <a:buNone/>
              <a:defRPr/>
            </a:pPr>
            <a:r>
              <a:rPr lang="en-US" sz="2000" dirty="0">
                <a:solidFill>
                  <a:schemeClr val="tx1">
                    <a:lumMod val="85000"/>
                    <a:lumOff val="15000"/>
                  </a:schemeClr>
                </a:solidFill>
                <a:latin typeface="Calibri" panose="020F0502020204030204" pitchFamily="34" charset="0"/>
              </a:rPr>
              <a:t> </a:t>
            </a:r>
            <a:r>
              <a:rPr lang="en-US" sz="2000" dirty="0" smtClean="0">
                <a:solidFill>
                  <a:schemeClr val="tx1">
                    <a:lumMod val="85000"/>
                    <a:lumOff val="15000"/>
                  </a:schemeClr>
                </a:solidFill>
                <a:latin typeface="Calibri" panose="020F0502020204030204" pitchFamily="34" charset="0"/>
              </a:rPr>
              <a:t>   Episodic </a:t>
            </a:r>
            <a:r>
              <a:rPr lang="en-US" sz="2000" dirty="0">
                <a:solidFill>
                  <a:schemeClr val="tx1">
                    <a:lumMod val="85000"/>
                    <a:lumOff val="15000"/>
                  </a:schemeClr>
                </a:solidFill>
                <a:latin typeface="Calibri" panose="020F0502020204030204" pitchFamily="34" charset="0"/>
              </a:rPr>
              <a:t>and </a:t>
            </a:r>
            <a:r>
              <a:rPr lang="en-US" sz="2000" dirty="0" smtClean="0">
                <a:solidFill>
                  <a:schemeClr val="tx1">
                    <a:lumMod val="85000"/>
                    <a:lumOff val="15000"/>
                  </a:schemeClr>
                </a:solidFill>
                <a:latin typeface="Calibri" panose="020F0502020204030204" pitchFamily="34" charset="0"/>
              </a:rPr>
              <a:t>chronic</a:t>
            </a:r>
          </a:p>
          <a:p>
            <a:pPr marL="0" indent="0" eaLnBrk="1" fontAlgn="auto" hangingPunct="1">
              <a:lnSpc>
                <a:spcPct val="90000"/>
              </a:lnSpc>
              <a:buNone/>
              <a:defRPr/>
            </a:pPr>
            <a:r>
              <a:rPr lang="en-US" sz="2000" dirty="0">
                <a:solidFill>
                  <a:schemeClr val="tx1">
                    <a:lumMod val="85000"/>
                    <a:lumOff val="15000"/>
                  </a:schemeClr>
                </a:solidFill>
                <a:latin typeface="Calibri" panose="020F0502020204030204" pitchFamily="34" charset="0"/>
              </a:rPr>
              <a:t> </a:t>
            </a:r>
            <a:r>
              <a:rPr lang="en-US" sz="2000" dirty="0" smtClean="0">
                <a:solidFill>
                  <a:schemeClr val="tx1">
                    <a:lumMod val="85000"/>
                    <a:lumOff val="15000"/>
                  </a:schemeClr>
                </a:solidFill>
                <a:latin typeface="Calibri" panose="020F0502020204030204" pitchFamily="34" charset="0"/>
              </a:rPr>
              <a:t>   Symptomatic </a:t>
            </a:r>
            <a:r>
              <a:rPr lang="en-US" sz="2000" dirty="0">
                <a:solidFill>
                  <a:schemeClr val="tx1">
                    <a:lumMod val="85000"/>
                    <a:lumOff val="15000"/>
                  </a:schemeClr>
                </a:solidFill>
                <a:latin typeface="Calibri" panose="020F0502020204030204" pitchFamily="34" charset="0"/>
              </a:rPr>
              <a:t>(vascular, infectious, neo etiology</a:t>
            </a:r>
            <a:r>
              <a:rPr lang="en-US" sz="2000" dirty="0" smtClean="0">
                <a:solidFill>
                  <a:schemeClr val="tx1">
                    <a:lumMod val="85000"/>
                    <a:lumOff val="15000"/>
                  </a:schemeClr>
                </a:solidFill>
                <a:latin typeface="Calibri" panose="020F0502020204030204" pitchFamily="34" charset="0"/>
              </a:rPr>
              <a:t>)</a:t>
            </a:r>
          </a:p>
          <a:p>
            <a:pPr marL="0" indent="0" eaLnBrk="1" fontAlgn="auto" hangingPunct="1">
              <a:lnSpc>
                <a:spcPct val="90000"/>
              </a:lnSpc>
              <a:buNone/>
              <a:defRPr/>
            </a:pPr>
            <a:r>
              <a:rPr lang="en-US" sz="2000" dirty="0">
                <a:solidFill>
                  <a:schemeClr val="tx1">
                    <a:lumMod val="85000"/>
                    <a:lumOff val="15000"/>
                  </a:schemeClr>
                </a:solidFill>
                <a:latin typeface="Calibri" panose="020F0502020204030204" pitchFamily="34" charset="0"/>
              </a:rPr>
              <a:t> </a:t>
            </a:r>
            <a:r>
              <a:rPr lang="en-US" sz="2000" dirty="0" smtClean="0">
                <a:solidFill>
                  <a:schemeClr val="tx1">
                    <a:lumMod val="85000"/>
                    <a:lumOff val="15000"/>
                  </a:schemeClr>
                </a:solidFill>
                <a:latin typeface="Calibri" panose="020F0502020204030204" pitchFamily="34" charset="0"/>
              </a:rPr>
              <a:t>   Differential diagnosis </a:t>
            </a:r>
            <a:r>
              <a:rPr lang="en-US" sz="2000" dirty="0">
                <a:solidFill>
                  <a:schemeClr val="tx1">
                    <a:lumMod val="85000"/>
                    <a:lumOff val="15000"/>
                  </a:schemeClr>
                </a:solidFill>
                <a:latin typeface="Calibri" panose="020F0502020204030204" pitchFamily="34" charset="0"/>
              </a:rPr>
              <a:t>– migraine, neuralgia n. V, temporal arteritis</a:t>
            </a:r>
            <a:r>
              <a:rPr lang="en-US" sz="2000" dirty="0" smtClean="0">
                <a:solidFill>
                  <a:schemeClr val="tx1">
                    <a:lumMod val="85000"/>
                    <a:lumOff val="15000"/>
                  </a:schemeClr>
                </a:solidFill>
                <a:latin typeface="Calibri" panose="020F0502020204030204" pitchFamily="34" charset="0"/>
              </a:rPr>
              <a:t>)</a:t>
            </a:r>
          </a:p>
          <a:p>
            <a:pPr marL="0" indent="0" eaLnBrk="1" fontAlgn="auto" hangingPunct="1">
              <a:lnSpc>
                <a:spcPct val="90000"/>
              </a:lnSpc>
              <a:buNone/>
              <a:defRPr/>
            </a:pPr>
            <a:r>
              <a:rPr lang="en-US" sz="2000" dirty="0">
                <a:solidFill>
                  <a:schemeClr val="tx1">
                    <a:lumMod val="85000"/>
                    <a:lumOff val="15000"/>
                  </a:schemeClr>
                </a:solidFill>
                <a:latin typeface="Calibri" panose="020F0502020204030204" pitchFamily="34" charset="0"/>
              </a:rPr>
              <a:t> </a:t>
            </a:r>
            <a:r>
              <a:rPr lang="en-US" sz="2000" dirty="0" smtClean="0">
                <a:solidFill>
                  <a:schemeClr val="tx1">
                    <a:lumMod val="85000"/>
                    <a:lumOff val="15000"/>
                  </a:schemeClr>
                </a:solidFill>
                <a:latin typeface="Calibri" panose="020F0502020204030204" pitchFamily="34" charset="0"/>
              </a:rPr>
              <a:t>   Due </a:t>
            </a:r>
            <a:r>
              <a:rPr lang="en-US" sz="2000" dirty="0">
                <a:solidFill>
                  <a:schemeClr val="tx1">
                    <a:lumMod val="85000"/>
                    <a:lumOff val="15000"/>
                  </a:schemeClr>
                </a:solidFill>
                <a:latin typeface="Calibri" panose="020F0502020204030204" pitchFamily="34" charset="0"/>
              </a:rPr>
              <a:t>to the relatively large number of symptomatic headaches, everyone </a:t>
            </a:r>
            <a:r>
              <a:rPr lang="en-US" sz="2000" dirty="0" smtClean="0">
                <a:solidFill>
                  <a:schemeClr val="tx1">
                    <a:lumMod val="85000"/>
                    <a:lumOff val="15000"/>
                  </a:schemeClr>
                </a:solidFill>
                <a:latin typeface="Calibri" panose="020F0502020204030204" pitchFamily="34" charset="0"/>
              </a:rPr>
              <a:t> </a:t>
            </a:r>
          </a:p>
          <a:p>
            <a:pPr marL="0" indent="0" eaLnBrk="1" fontAlgn="auto" hangingPunct="1">
              <a:lnSpc>
                <a:spcPct val="90000"/>
              </a:lnSpc>
              <a:buNone/>
              <a:defRPr/>
            </a:pPr>
            <a:r>
              <a:rPr lang="en-US" sz="2000" dirty="0">
                <a:solidFill>
                  <a:schemeClr val="tx1">
                    <a:lumMod val="85000"/>
                    <a:lumOff val="15000"/>
                  </a:schemeClr>
                </a:solidFill>
                <a:latin typeface="Calibri" panose="020F0502020204030204" pitchFamily="34" charset="0"/>
              </a:rPr>
              <a:t> </a:t>
            </a:r>
            <a:r>
              <a:rPr lang="en-US" sz="2000" dirty="0" smtClean="0">
                <a:solidFill>
                  <a:schemeClr val="tx1">
                    <a:lumMod val="85000"/>
                    <a:lumOff val="15000"/>
                  </a:schemeClr>
                </a:solidFill>
                <a:latin typeface="Calibri" panose="020F0502020204030204" pitchFamily="34" charset="0"/>
              </a:rPr>
              <a:t>   should </a:t>
            </a:r>
            <a:r>
              <a:rPr lang="en-US" sz="2000" dirty="0">
                <a:solidFill>
                  <a:schemeClr val="tx1">
                    <a:lumMod val="85000"/>
                    <a:lumOff val="15000"/>
                  </a:schemeClr>
                </a:solidFill>
                <a:latin typeface="Calibri" panose="020F0502020204030204" pitchFamily="34" charset="0"/>
              </a:rPr>
              <a:t>have an MRI</a:t>
            </a:r>
            <a:endParaRPr lang="en-US" sz="2000" dirty="0" smtClean="0">
              <a:solidFill>
                <a:schemeClr val="tx1">
                  <a:lumMod val="85000"/>
                  <a:lumOff val="15000"/>
                </a:schemeClr>
              </a:solidFill>
              <a:latin typeface="Calibri" panose="020F0502020204030204" pitchFamily="34" charset="0"/>
            </a:endParaRP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rrowheads="1"/>
          </p:cNvSpPr>
          <p:nvPr>
            <p:ph type="title"/>
          </p:nvPr>
        </p:nvSpPr>
        <p:spPr>
          <a:xfrm>
            <a:off x="92075" y="1700213"/>
            <a:ext cx="8385175" cy="692150"/>
          </a:xfrm>
        </p:spPr>
        <p:txBody>
          <a:bodyPr rtlCol="0">
            <a:noAutofit/>
          </a:bodyPr>
          <a:lstStyle/>
          <a:p>
            <a:pPr eaLnBrk="1" fontAlgn="auto" hangingPunct="1">
              <a:spcAft>
                <a:spcPts val="0"/>
              </a:spcAft>
              <a:defRPr/>
            </a:pPr>
            <a:r>
              <a:rPr lang="en-US" dirty="0" smtClean="0">
                <a:solidFill>
                  <a:srgbClr val="FF0000"/>
                </a:solidFill>
                <a:latin typeface="Comic Sans MS" pitchFamily="66" charset="0"/>
              </a:rPr>
              <a:t>Cluster headache</a:t>
            </a:r>
          </a:p>
        </p:txBody>
      </p:sp>
      <p:sp>
        <p:nvSpPr>
          <p:cNvPr id="50179" name="Rectangle 3"/>
          <p:cNvSpPr>
            <a:spLocks noGrp="1" noRot="1" noChangeArrowheads="1"/>
          </p:cNvSpPr>
          <p:nvPr>
            <p:ph idx="1"/>
          </p:nvPr>
        </p:nvSpPr>
        <p:spPr>
          <a:xfrm>
            <a:off x="815975" y="2781300"/>
            <a:ext cx="7643813" cy="2878138"/>
          </a:xfrm>
        </p:spPr>
        <p:txBody>
          <a:bodyPr rtlCol="0">
            <a:normAutofit/>
          </a:bodyPr>
          <a:lstStyle/>
          <a:p>
            <a:pPr eaLnBrk="1" fontAlgn="auto" hangingPunct="1">
              <a:buFont typeface="Arial"/>
              <a:buChar char="•"/>
              <a:defRPr/>
            </a:pPr>
            <a:r>
              <a:rPr lang="en-US" sz="2200" dirty="0">
                <a:solidFill>
                  <a:schemeClr val="tx1">
                    <a:lumMod val="85000"/>
                    <a:lumOff val="15000"/>
                  </a:schemeClr>
                </a:solidFill>
                <a:latin typeface="Calibri" panose="020F0502020204030204" pitchFamily="34" charset="0"/>
                <a:cs typeface="Times New Roman" panose="02020603050405020304" pitchFamily="18" charset="0"/>
              </a:rPr>
              <a:t>It starts in the fourth decade, more common in </a:t>
            </a: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men</a:t>
            </a:r>
          </a:p>
          <a:p>
            <a:pPr eaLnBrk="1" fontAlgn="auto" hangingPunct="1">
              <a:buFont typeface="Arial"/>
              <a:buChar char="•"/>
              <a:defRPr/>
            </a:pP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Diagnostic </a:t>
            </a:r>
            <a:r>
              <a:rPr lang="en-US" sz="2200" dirty="0">
                <a:solidFill>
                  <a:schemeClr val="tx1">
                    <a:lumMod val="85000"/>
                    <a:lumOff val="15000"/>
                  </a:schemeClr>
                </a:solidFill>
                <a:latin typeface="Calibri" panose="020F0502020204030204" pitchFamily="34" charset="0"/>
                <a:cs typeface="Times New Roman" panose="02020603050405020304" pitchFamily="18" charset="0"/>
              </a:rPr>
              <a:t>criteria:      </a:t>
            </a:r>
            <a:endParaRPr lang="en-US" sz="2200" dirty="0" smtClean="0">
              <a:solidFill>
                <a:schemeClr val="tx1">
                  <a:lumMod val="85000"/>
                  <a:lumOff val="15000"/>
                </a:schemeClr>
              </a:solidFill>
              <a:latin typeface="Calibri" panose="020F0502020204030204" pitchFamily="34" charset="0"/>
              <a:cs typeface="Times New Roman" panose="02020603050405020304" pitchFamily="18" charset="0"/>
            </a:endParaRPr>
          </a:p>
          <a:p>
            <a:pPr marL="0" indent="0" eaLnBrk="1" fontAlgn="auto" hangingPunct="1">
              <a:buNone/>
              <a:defRPr/>
            </a:pPr>
            <a:r>
              <a:rPr lang="en-US" sz="2200" dirty="0">
                <a:solidFill>
                  <a:schemeClr val="tx1">
                    <a:lumMod val="85000"/>
                    <a:lumOff val="15000"/>
                  </a:schemeClr>
                </a:solidFill>
                <a:latin typeface="Calibri" panose="020F0502020204030204" pitchFamily="34" charset="0"/>
                <a:cs typeface="Times New Roman" panose="02020603050405020304" pitchFamily="18" charset="0"/>
              </a:rPr>
              <a:t> </a:t>
            </a: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    A</a:t>
            </a:r>
            <a:r>
              <a:rPr lang="en-US" sz="2200" dirty="0">
                <a:solidFill>
                  <a:schemeClr val="tx1">
                    <a:lumMod val="85000"/>
                    <a:lumOff val="15000"/>
                  </a:schemeClr>
                </a:solidFill>
                <a:latin typeface="Calibri" panose="020F0502020204030204" pitchFamily="34" charset="0"/>
                <a:cs typeface="Times New Roman" panose="02020603050405020304" pitchFamily="18" charset="0"/>
              </a:rPr>
              <a:t>. at least 5 attacks that meet criteria B-D      </a:t>
            </a:r>
            <a:endParaRPr lang="en-US" sz="2200" dirty="0" smtClean="0">
              <a:solidFill>
                <a:schemeClr val="tx1">
                  <a:lumMod val="85000"/>
                  <a:lumOff val="15000"/>
                </a:schemeClr>
              </a:solidFill>
              <a:latin typeface="Calibri" panose="020F0502020204030204" pitchFamily="34" charset="0"/>
              <a:cs typeface="Times New Roman" panose="02020603050405020304" pitchFamily="18" charset="0"/>
            </a:endParaRPr>
          </a:p>
          <a:p>
            <a:pPr marL="0" indent="0" eaLnBrk="1" fontAlgn="auto" hangingPunct="1">
              <a:buNone/>
              <a:defRPr/>
            </a:pPr>
            <a:r>
              <a:rPr lang="en-US" sz="2200" dirty="0">
                <a:solidFill>
                  <a:schemeClr val="tx1">
                    <a:lumMod val="85000"/>
                    <a:lumOff val="15000"/>
                  </a:schemeClr>
                </a:solidFill>
                <a:latin typeface="Calibri" panose="020F0502020204030204" pitchFamily="34" charset="0"/>
                <a:cs typeface="Times New Roman" panose="02020603050405020304" pitchFamily="18" charset="0"/>
              </a:rPr>
              <a:t> </a:t>
            </a: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    B</a:t>
            </a:r>
            <a:r>
              <a:rPr lang="en-US" sz="2200" dirty="0">
                <a:solidFill>
                  <a:schemeClr val="tx1">
                    <a:lumMod val="85000"/>
                    <a:lumOff val="15000"/>
                  </a:schemeClr>
                </a:solidFill>
                <a:latin typeface="Calibri" panose="020F0502020204030204" pitchFamily="34" charset="0"/>
                <a:cs typeface="Times New Roman" panose="02020603050405020304" pitchFamily="18" charset="0"/>
              </a:rPr>
              <a:t>. Severe pain, unilateral, orbital, supraorbital </a:t>
            </a: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and/or </a:t>
            </a:r>
            <a:r>
              <a:rPr lang="en-US" sz="2200" dirty="0">
                <a:solidFill>
                  <a:schemeClr val="tx1">
                    <a:lumMod val="85000"/>
                    <a:lumOff val="15000"/>
                  </a:schemeClr>
                </a:solidFill>
                <a:latin typeface="Calibri" panose="020F0502020204030204" pitchFamily="34" charset="0"/>
                <a:cs typeface="Times New Roman" panose="02020603050405020304" pitchFamily="18" charset="0"/>
              </a:rPr>
              <a:t>temporally lasting </a:t>
            </a: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3s-15m</a:t>
            </a:r>
            <a:endParaRPr lang="sr-Latn-CS" sz="2200" dirty="0" smtClean="0">
              <a:solidFill>
                <a:schemeClr val="tx1">
                  <a:lumMod val="85000"/>
                  <a:lumOff val="15000"/>
                </a:schemeClr>
              </a:solidFill>
              <a:latin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rrowheads="1"/>
          </p:cNvSpPr>
          <p:nvPr>
            <p:ph type="title"/>
          </p:nvPr>
        </p:nvSpPr>
        <p:spPr>
          <a:xfrm>
            <a:off x="107950" y="1628775"/>
            <a:ext cx="8385175" cy="692150"/>
          </a:xfrm>
        </p:spPr>
        <p:txBody>
          <a:bodyPr rtlCol="0">
            <a:noAutofit/>
          </a:bodyPr>
          <a:lstStyle/>
          <a:p>
            <a:pPr eaLnBrk="1" fontAlgn="auto" hangingPunct="1">
              <a:spcAft>
                <a:spcPts val="0"/>
              </a:spcAft>
              <a:defRPr/>
            </a:pPr>
            <a:r>
              <a:rPr lang="en-US" dirty="0">
                <a:solidFill>
                  <a:srgbClr val="FF0000"/>
                </a:solidFill>
                <a:latin typeface="Comic Sans MS" pitchFamily="66" charset="0"/>
              </a:rPr>
              <a:t>Cluster headache</a:t>
            </a:r>
            <a:endParaRPr lang="en-US" dirty="0" smtClean="0">
              <a:solidFill>
                <a:schemeClr val="tx1">
                  <a:lumMod val="85000"/>
                  <a:lumOff val="15000"/>
                </a:schemeClr>
              </a:solidFill>
              <a:latin typeface="Comic Sans MS" pitchFamily="66" charset="0"/>
            </a:endParaRPr>
          </a:p>
        </p:txBody>
      </p:sp>
      <p:sp>
        <p:nvSpPr>
          <p:cNvPr id="50179" name="Rectangle 3"/>
          <p:cNvSpPr>
            <a:spLocks noGrp="1" noRot="1" noChangeArrowheads="1"/>
          </p:cNvSpPr>
          <p:nvPr>
            <p:ph idx="1"/>
          </p:nvPr>
        </p:nvSpPr>
        <p:spPr>
          <a:xfrm>
            <a:off x="900113" y="2492375"/>
            <a:ext cx="7593012" cy="4103688"/>
          </a:xfrm>
        </p:spPr>
        <p:txBody>
          <a:bodyPr rtlCol="0">
            <a:normAutofit/>
          </a:bodyPr>
          <a:lstStyle/>
          <a:p>
            <a:pPr marL="0" indent="0" eaLnBrk="1" fontAlgn="auto" hangingPunct="1">
              <a:buNone/>
              <a:defRPr/>
            </a:pP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     C</a:t>
            </a:r>
            <a:r>
              <a:rPr lang="en-US" sz="2000" dirty="0">
                <a:solidFill>
                  <a:schemeClr val="tx1">
                    <a:lumMod val="85000"/>
                    <a:lumOff val="15000"/>
                  </a:schemeClr>
                </a:solidFill>
                <a:latin typeface="Calibri" panose="020F0502020204030204" pitchFamily="34" charset="0"/>
                <a:cs typeface="Times New Roman" panose="02020603050405020304" pitchFamily="18" charset="0"/>
              </a:rPr>
              <a:t>. Headache associated with at least one of the following          </a:t>
            </a:r>
            <a:endParaRPr lang="en-US" sz="2000" dirty="0" smtClean="0">
              <a:solidFill>
                <a:schemeClr val="tx1">
                  <a:lumMod val="85000"/>
                  <a:lumOff val="15000"/>
                </a:schemeClr>
              </a:solidFill>
              <a:latin typeface="Calibri" panose="020F0502020204030204" pitchFamily="34" charset="0"/>
              <a:cs typeface="Times New Roman" panose="02020603050405020304" pitchFamily="18" charset="0"/>
            </a:endParaRPr>
          </a:p>
          <a:p>
            <a:pPr marL="0" indent="0" eaLnBrk="1" fontAlgn="auto" hangingPunct="1">
              <a:buNone/>
              <a:defRPr/>
            </a:pPr>
            <a:r>
              <a:rPr lang="en-US" sz="2000" dirty="0">
                <a:solidFill>
                  <a:schemeClr val="tx1">
                    <a:lumMod val="85000"/>
                    <a:lumOff val="15000"/>
                  </a:schemeClr>
                </a:solidFill>
                <a:latin typeface="Calibri" panose="020F0502020204030204" pitchFamily="34" charset="0"/>
                <a:cs typeface="Times New Roman" panose="02020603050405020304" pitchFamily="18" charset="0"/>
              </a:rPr>
              <a:t> </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        1</a:t>
            </a:r>
            <a:r>
              <a:rPr lang="en-US" sz="2000" dirty="0">
                <a:solidFill>
                  <a:schemeClr val="tx1">
                    <a:lumMod val="85000"/>
                    <a:lumOff val="15000"/>
                  </a:schemeClr>
                </a:solidFill>
                <a:latin typeface="Calibri" panose="020F0502020204030204" pitchFamily="34" charset="0"/>
                <a:cs typeface="Times New Roman" panose="02020603050405020304" pitchFamily="18" charset="0"/>
              </a:rPr>
              <a:t>. conjunctival hyperemia and/or lacrimation          </a:t>
            </a:r>
            <a:endParaRPr lang="en-US" sz="2000" dirty="0" smtClean="0">
              <a:solidFill>
                <a:schemeClr val="tx1">
                  <a:lumMod val="85000"/>
                  <a:lumOff val="15000"/>
                </a:schemeClr>
              </a:solidFill>
              <a:latin typeface="Calibri" panose="020F0502020204030204" pitchFamily="34" charset="0"/>
              <a:cs typeface="Times New Roman" panose="02020603050405020304" pitchFamily="18" charset="0"/>
            </a:endParaRPr>
          </a:p>
          <a:p>
            <a:pPr marL="0" indent="0" eaLnBrk="1" fontAlgn="auto" hangingPunct="1">
              <a:buNone/>
              <a:defRPr/>
            </a:pPr>
            <a:r>
              <a:rPr lang="en-US" sz="2000" dirty="0">
                <a:solidFill>
                  <a:schemeClr val="tx1">
                    <a:lumMod val="85000"/>
                    <a:lumOff val="15000"/>
                  </a:schemeClr>
                </a:solidFill>
                <a:latin typeface="Calibri" panose="020F0502020204030204" pitchFamily="34" charset="0"/>
                <a:cs typeface="Times New Roman" panose="02020603050405020304" pitchFamily="18" charset="0"/>
              </a:rPr>
              <a:t> </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        2</a:t>
            </a:r>
            <a:r>
              <a:rPr lang="en-US" sz="2000" dirty="0">
                <a:solidFill>
                  <a:schemeClr val="tx1">
                    <a:lumMod val="85000"/>
                    <a:lumOff val="15000"/>
                  </a:schemeClr>
                </a:solidFill>
                <a:latin typeface="Calibri" panose="020F0502020204030204" pitchFamily="34" charset="0"/>
                <a:cs typeface="Times New Roman" panose="02020603050405020304" pitchFamily="18" charset="0"/>
              </a:rPr>
              <a:t>. nasal congestion and/or rhinorrhea          </a:t>
            </a:r>
            <a:endParaRPr lang="en-US" sz="2000" dirty="0" smtClean="0">
              <a:solidFill>
                <a:schemeClr val="tx1">
                  <a:lumMod val="85000"/>
                  <a:lumOff val="15000"/>
                </a:schemeClr>
              </a:solidFill>
              <a:latin typeface="Calibri" panose="020F0502020204030204" pitchFamily="34" charset="0"/>
              <a:cs typeface="Times New Roman" panose="02020603050405020304" pitchFamily="18" charset="0"/>
            </a:endParaRPr>
          </a:p>
          <a:p>
            <a:pPr marL="0" indent="0" eaLnBrk="1" fontAlgn="auto" hangingPunct="1">
              <a:buNone/>
              <a:defRPr/>
            </a:pPr>
            <a:r>
              <a:rPr lang="en-US" sz="2000" dirty="0">
                <a:solidFill>
                  <a:schemeClr val="tx1">
                    <a:lumMod val="85000"/>
                    <a:lumOff val="15000"/>
                  </a:schemeClr>
                </a:solidFill>
                <a:latin typeface="Calibri" panose="020F0502020204030204" pitchFamily="34" charset="0"/>
                <a:cs typeface="Times New Roman" panose="02020603050405020304" pitchFamily="18" charset="0"/>
              </a:rPr>
              <a:t> </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        3</a:t>
            </a:r>
            <a:r>
              <a:rPr lang="en-US" sz="2000" dirty="0">
                <a:solidFill>
                  <a:schemeClr val="tx1">
                    <a:lumMod val="85000"/>
                    <a:lumOff val="15000"/>
                  </a:schemeClr>
                </a:solidFill>
                <a:latin typeface="Calibri" panose="020F0502020204030204" pitchFamily="34" charset="0"/>
                <a:cs typeface="Times New Roman" panose="02020603050405020304" pitchFamily="18" charset="0"/>
              </a:rPr>
              <a:t>. eyelid edema          </a:t>
            </a:r>
            <a:endParaRPr lang="en-US" sz="2000" dirty="0" smtClean="0">
              <a:solidFill>
                <a:schemeClr val="tx1">
                  <a:lumMod val="85000"/>
                  <a:lumOff val="15000"/>
                </a:schemeClr>
              </a:solidFill>
              <a:latin typeface="Calibri" panose="020F0502020204030204" pitchFamily="34" charset="0"/>
              <a:cs typeface="Times New Roman" panose="02020603050405020304" pitchFamily="18" charset="0"/>
            </a:endParaRPr>
          </a:p>
          <a:p>
            <a:pPr marL="0" indent="0" eaLnBrk="1" fontAlgn="auto" hangingPunct="1">
              <a:buNone/>
              <a:defRPr/>
            </a:pPr>
            <a:r>
              <a:rPr lang="en-US" sz="2000" dirty="0">
                <a:solidFill>
                  <a:schemeClr val="tx1">
                    <a:lumMod val="85000"/>
                    <a:lumOff val="15000"/>
                  </a:schemeClr>
                </a:solidFill>
                <a:latin typeface="Calibri" panose="020F0502020204030204" pitchFamily="34" charset="0"/>
                <a:cs typeface="Times New Roman" panose="02020603050405020304" pitchFamily="18" charset="0"/>
              </a:rPr>
              <a:t> </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        4</a:t>
            </a:r>
            <a:r>
              <a:rPr lang="en-US" sz="2000" dirty="0">
                <a:solidFill>
                  <a:schemeClr val="tx1">
                    <a:lumMod val="85000"/>
                    <a:lumOff val="15000"/>
                  </a:schemeClr>
                </a:solidFill>
                <a:latin typeface="Calibri" panose="020F0502020204030204" pitchFamily="34" charset="0"/>
                <a:cs typeface="Times New Roman" panose="02020603050405020304" pitchFamily="18" charset="0"/>
              </a:rPr>
              <a:t>.</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 forehead </a:t>
            </a:r>
            <a:r>
              <a:rPr lang="en-US" sz="2000" dirty="0">
                <a:solidFill>
                  <a:schemeClr val="tx1">
                    <a:lumMod val="85000"/>
                    <a:lumOff val="15000"/>
                  </a:schemeClr>
                </a:solidFill>
                <a:latin typeface="Calibri" panose="020F0502020204030204" pitchFamily="34" charset="0"/>
                <a:cs typeface="Times New Roman" panose="02020603050405020304" pitchFamily="18" charset="0"/>
              </a:rPr>
              <a:t>or face </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sweating        </a:t>
            </a:r>
          </a:p>
          <a:p>
            <a:pPr marL="0" indent="0" eaLnBrk="1" fontAlgn="auto" hangingPunct="1">
              <a:buNone/>
              <a:defRPr/>
            </a:pPr>
            <a:r>
              <a:rPr lang="en-US" sz="2000" dirty="0">
                <a:solidFill>
                  <a:schemeClr val="tx1">
                    <a:lumMod val="85000"/>
                    <a:lumOff val="15000"/>
                  </a:schemeClr>
                </a:solidFill>
                <a:latin typeface="Calibri" panose="020F0502020204030204" pitchFamily="34" charset="0"/>
                <a:cs typeface="Times New Roman" panose="02020603050405020304" pitchFamily="18" charset="0"/>
              </a:rPr>
              <a:t> </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        5</a:t>
            </a:r>
            <a:r>
              <a:rPr lang="en-US" sz="2000" dirty="0">
                <a:solidFill>
                  <a:schemeClr val="tx1">
                    <a:lumMod val="85000"/>
                    <a:lumOff val="15000"/>
                  </a:schemeClr>
                </a:solidFill>
                <a:latin typeface="Calibri" panose="020F0502020204030204" pitchFamily="34" charset="0"/>
                <a:cs typeface="Times New Roman" panose="02020603050405020304" pitchFamily="18" charset="0"/>
              </a:rPr>
              <a:t>. miosis and/or ptosis          </a:t>
            </a:r>
            <a:endParaRPr lang="en-US" sz="2000" dirty="0" smtClean="0">
              <a:solidFill>
                <a:schemeClr val="tx1">
                  <a:lumMod val="85000"/>
                  <a:lumOff val="15000"/>
                </a:schemeClr>
              </a:solidFill>
              <a:latin typeface="Calibri" panose="020F0502020204030204" pitchFamily="34" charset="0"/>
              <a:cs typeface="Times New Roman" panose="02020603050405020304" pitchFamily="18" charset="0"/>
            </a:endParaRPr>
          </a:p>
          <a:p>
            <a:pPr marL="0" indent="0" eaLnBrk="1" fontAlgn="auto" hangingPunct="1">
              <a:buNone/>
              <a:defRPr/>
            </a:pPr>
            <a:r>
              <a:rPr lang="en-US" sz="2000" dirty="0">
                <a:solidFill>
                  <a:schemeClr val="tx1">
                    <a:lumMod val="85000"/>
                    <a:lumOff val="15000"/>
                  </a:schemeClr>
                </a:solidFill>
                <a:latin typeface="Calibri" panose="020F0502020204030204" pitchFamily="34" charset="0"/>
                <a:cs typeface="Times New Roman" panose="02020603050405020304" pitchFamily="18" charset="0"/>
              </a:rPr>
              <a:t> </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        6</a:t>
            </a:r>
            <a:r>
              <a:rPr lang="en-US" sz="2000" dirty="0">
                <a:solidFill>
                  <a:schemeClr val="tx1">
                    <a:lumMod val="85000"/>
                    <a:lumOff val="15000"/>
                  </a:schemeClr>
                </a:solidFill>
                <a:latin typeface="Calibri" panose="020F0502020204030204" pitchFamily="34" charset="0"/>
                <a:cs typeface="Times New Roman" panose="02020603050405020304" pitchFamily="18" charset="0"/>
              </a:rPr>
              <a:t>. a feeling of restlessness or agitation      </a:t>
            </a:r>
            <a:endParaRPr lang="en-US" sz="2000" dirty="0" smtClean="0">
              <a:solidFill>
                <a:schemeClr val="tx1">
                  <a:lumMod val="85000"/>
                  <a:lumOff val="15000"/>
                </a:schemeClr>
              </a:solidFill>
              <a:latin typeface="Calibri" panose="020F0502020204030204" pitchFamily="34" charset="0"/>
              <a:cs typeface="Times New Roman" panose="02020603050405020304" pitchFamily="18" charset="0"/>
            </a:endParaRPr>
          </a:p>
          <a:p>
            <a:pPr marL="0" indent="0" eaLnBrk="1" fontAlgn="auto" hangingPunct="1">
              <a:buNone/>
              <a:defRPr/>
            </a:pP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    D</a:t>
            </a:r>
            <a:r>
              <a:rPr lang="en-US" sz="2000" dirty="0">
                <a:solidFill>
                  <a:schemeClr val="tx1">
                    <a:lumMod val="85000"/>
                    <a:lumOff val="15000"/>
                  </a:schemeClr>
                </a:solidFill>
                <a:latin typeface="Calibri" panose="020F0502020204030204" pitchFamily="34" charset="0"/>
                <a:cs typeface="Times New Roman" panose="02020603050405020304" pitchFamily="18" charset="0"/>
              </a:rPr>
              <a:t>. 1 on the second day up to 8 attacks per day      </a:t>
            </a:r>
            <a:endParaRPr lang="en-US" sz="2000" dirty="0" smtClean="0">
              <a:solidFill>
                <a:schemeClr val="tx1">
                  <a:lumMod val="85000"/>
                  <a:lumOff val="15000"/>
                </a:schemeClr>
              </a:solidFill>
              <a:latin typeface="Calibri" panose="020F0502020204030204" pitchFamily="34" charset="0"/>
              <a:cs typeface="Times New Roman" panose="02020603050405020304" pitchFamily="18" charset="0"/>
            </a:endParaRPr>
          </a:p>
          <a:p>
            <a:pPr marL="0" indent="0" eaLnBrk="1" fontAlgn="auto" hangingPunct="1">
              <a:buNone/>
              <a:defRPr/>
            </a:pPr>
            <a:r>
              <a:rPr lang="en-US" sz="2000" dirty="0">
                <a:solidFill>
                  <a:schemeClr val="tx1">
                    <a:lumMod val="85000"/>
                    <a:lumOff val="15000"/>
                  </a:schemeClr>
                </a:solidFill>
                <a:latin typeface="Calibri" panose="020F0502020204030204" pitchFamily="34" charset="0"/>
                <a:cs typeface="Times New Roman" panose="02020603050405020304" pitchFamily="18" charset="0"/>
              </a:rPr>
              <a:t> </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   E</a:t>
            </a:r>
            <a:r>
              <a:rPr lang="en-US" sz="2000" dirty="0">
                <a:solidFill>
                  <a:schemeClr val="tx1">
                    <a:lumMod val="85000"/>
                    <a:lumOff val="15000"/>
                  </a:schemeClr>
                </a:solidFill>
                <a:latin typeface="Calibri" panose="020F0502020204030204" pitchFamily="34" charset="0"/>
                <a:cs typeface="Times New Roman" panose="02020603050405020304" pitchFamily="18" charset="0"/>
              </a:rPr>
              <a:t>. They are not caused by other disorders</a:t>
            </a:r>
            <a:endParaRPr lang="en-US" sz="2000" dirty="0" smtClean="0">
              <a:solidFill>
                <a:schemeClr val="tx1">
                  <a:lumMod val="85000"/>
                  <a:lumOff val="15000"/>
                </a:schemeClr>
              </a:solidFill>
              <a:latin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1043608" y="1628800"/>
            <a:ext cx="6813550" cy="734541"/>
          </a:xfrm>
        </p:spPr>
        <p:txBody>
          <a:bodyPr/>
          <a:lstStyle/>
          <a:p>
            <a:pPr eaLnBrk="1" hangingPunct="1"/>
            <a:r>
              <a:rPr lang="en-US" sz="3600" dirty="0" smtClean="0">
                <a:ln>
                  <a:noFill/>
                </a:ln>
                <a:solidFill>
                  <a:srgbClr val="FF0000"/>
                </a:solidFill>
                <a:latin typeface="Comic Sans MS" panose="030F0702030302020204" pitchFamily="66" charset="0"/>
              </a:rPr>
              <a:t>Circadian rhythm disorders</a:t>
            </a:r>
            <a:endParaRPr lang="en-US" altLang="en-US" sz="3600" dirty="0" smtClean="0">
              <a:ln>
                <a:noFill/>
              </a:ln>
              <a:solidFill>
                <a:srgbClr val="FF0000"/>
              </a:solidFill>
              <a:latin typeface="Comic Sans MS" panose="030F0702030302020204" pitchFamily="66" charset="0"/>
            </a:endParaRPr>
          </a:p>
        </p:txBody>
      </p:sp>
      <p:sp>
        <p:nvSpPr>
          <p:cNvPr id="28675" name="Content Placeholder 2"/>
          <p:cNvSpPr>
            <a:spLocks noGrp="1"/>
          </p:cNvSpPr>
          <p:nvPr>
            <p:ph idx="1"/>
          </p:nvPr>
        </p:nvSpPr>
        <p:spPr>
          <a:xfrm>
            <a:off x="1162050" y="3068638"/>
            <a:ext cx="6799263" cy="3444875"/>
          </a:xfrm>
        </p:spPr>
        <p:txBody>
          <a:bodyPr/>
          <a:lstStyle/>
          <a:p>
            <a:pPr eaLnBrk="1" hangingPunct="1">
              <a:lnSpc>
                <a:spcPct val="80000"/>
              </a:lnSpc>
            </a:pPr>
            <a:r>
              <a:rPr lang="en-US" altLang="en-US" dirty="0">
                <a:latin typeface="Calibri" panose="020F0502020204030204" pitchFamily="34" charset="0"/>
                <a:cs typeface="Times New Roman" panose="02020603050405020304" pitchFamily="18" charset="0"/>
              </a:rPr>
              <a:t>A significant role in the </a:t>
            </a:r>
            <a:r>
              <a:rPr lang="en-US" altLang="en-US" dirty="0" smtClean="0">
                <a:latin typeface="Calibri" panose="020F0502020204030204" pitchFamily="34" charset="0"/>
                <a:cs typeface="Times New Roman" panose="02020603050405020304" pitchFamily="18" charset="0"/>
              </a:rPr>
              <a:t>incidence</a:t>
            </a:r>
            <a:endParaRPr lang="sr-Cyrl-RS" altLang="en-US" dirty="0" smtClean="0">
              <a:latin typeface="Calibri" panose="020F0502020204030204" pitchFamily="34" charset="0"/>
              <a:cs typeface="Times New Roman" panose="02020603050405020304" pitchFamily="18" charset="0"/>
            </a:endParaRPr>
          </a:p>
          <a:p>
            <a:pPr eaLnBrk="1" hangingPunct="1">
              <a:lnSpc>
                <a:spcPct val="80000"/>
              </a:lnSpc>
              <a:buFont typeface="Wingdings" panose="05000000000000000000" pitchFamily="2" charset="2"/>
              <a:buNone/>
            </a:pPr>
            <a:endParaRPr lang="sr-Latn-CS" altLang="en-US" dirty="0" smtClean="0">
              <a:latin typeface="Calibri" panose="020F0502020204030204" pitchFamily="34" charset="0"/>
              <a:cs typeface="Times New Roman" panose="02020603050405020304" pitchFamily="18" charset="0"/>
            </a:endParaRPr>
          </a:p>
          <a:p>
            <a:pPr eaLnBrk="1" hangingPunct="1">
              <a:lnSpc>
                <a:spcPct val="80000"/>
              </a:lnSpc>
              <a:buFont typeface="Wingdings" panose="05000000000000000000" pitchFamily="2" charset="2"/>
              <a:buNone/>
            </a:pPr>
            <a:r>
              <a:rPr lang="sr-Latn-CS" altLang="en-US" dirty="0" smtClean="0">
                <a:latin typeface="Calibri" panose="020F0502020204030204" pitchFamily="34" charset="0"/>
                <a:cs typeface="Times New Roman" panose="02020603050405020304" pitchFamily="18" charset="0"/>
              </a:rPr>
              <a:t>              - </a:t>
            </a:r>
            <a:r>
              <a:rPr lang="sr-Latn-CS" altLang="en-US" dirty="0">
                <a:latin typeface="Calibri" panose="020F0502020204030204" pitchFamily="34" charset="0"/>
                <a:cs typeface="Times New Roman" panose="02020603050405020304" pitchFamily="18" charset="0"/>
              </a:rPr>
              <a:t>acute myocardial </a:t>
            </a:r>
            <a:r>
              <a:rPr lang="sr-Latn-CS" altLang="en-US" dirty="0" smtClean="0">
                <a:latin typeface="Calibri" panose="020F0502020204030204" pitchFamily="34" charset="0"/>
                <a:cs typeface="Times New Roman" panose="02020603050405020304" pitchFamily="18" charset="0"/>
              </a:rPr>
              <a:t>infarction</a:t>
            </a:r>
          </a:p>
          <a:p>
            <a:pPr eaLnBrk="1" hangingPunct="1">
              <a:lnSpc>
                <a:spcPct val="80000"/>
              </a:lnSpc>
              <a:buFont typeface="Wingdings" panose="05000000000000000000" pitchFamily="2" charset="2"/>
              <a:buNone/>
            </a:pPr>
            <a:r>
              <a:rPr lang="sr-Latn-CS" altLang="en-US" dirty="0" smtClean="0">
                <a:latin typeface="Calibri" panose="020F0502020204030204" pitchFamily="34" charset="0"/>
                <a:cs typeface="Times New Roman" panose="02020603050405020304" pitchFamily="18" charset="0"/>
              </a:rPr>
              <a:t>              - </a:t>
            </a:r>
            <a:r>
              <a:rPr lang="en-US" altLang="en-US" dirty="0" smtClean="0">
                <a:latin typeface="Calibri" panose="020F0502020204030204" pitchFamily="34" charset="0"/>
                <a:cs typeface="Times New Roman" panose="02020603050405020304" pitchFamily="18" charset="0"/>
              </a:rPr>
              <a:t>stroke</a:t>
            </a:r>
          </a:p>
          <a:p>
            <a:pPr eaLnBrk="1" hangingPunct="1">
              <a:lnSpc>
                <a:spcPct val="80000"/>
              </a:lnSpc>
              <a:buFont typeface="Wingdings" panose="05000000000000000000" pitchFamily="2" charset="2"/>
              <a:buNone/>
            </a:pPr>
            <a:r>
              <a:rPr lang="en-US" altLang="en-US" dirty="0">
                <a:latin typeface="Calibri" panose="020F0502020204030204" pitchFamily="34" charset="0"/>
                <a:cs typeface="Times New Roman" panose="02020603050405020304" pitchFamily="18" charset="0"/>
              </a:rPr>
              <a:t> </a:t>
            </a:r>
            <a:r>
              <a:rPr lang="en-US" altLang="en-US" dirty="0" smtClean="0">
                <a:latin typeface="Calibri" panose="020F0502020204030204" pitchFamily="34" charset="0"/>
                <a:cs typeface="Times New Roman" panose="02020603050405020304" pitchFamily="18" charset="0"/>
              </a:rPr>
              <a:t>             </a:t>
            </a:r>
            <a:r>
              <a:rPr lang="sr-Latn-CS" altLang="en-US" dirty="0">
                <a:latin typeface="Calibri" panose="020F0502020204030204" pitchFamily="34" charset="0"/>
                <a:cs typeface="Times New Roman" panose="02020603050405020304" pitchFamily="18" charset="0"/>
              </a:rPr>
              <a:t>- sudden brain </a:t>
            </a:r>
            <a:r>
              <a:rPr lang="sr-Latn-CS" altLang="en-US" dirty="0" smtClean="0">
                <a:latin typeface="Calibri" panose="020F0502020204030204" pitchFamily="34" charset="0"/>
                <a:cs typeface="Times New Roman" panose="02020603050405020304" pitchFamily="18" charset="0"/>
              </a:rPr>
              <a:t>death</a:t>
            </a:r>
            <a:endParaRPr lang="en-US" altLang="en-US" dirty="0" smtClean="0">
              <a:latin typeface="Calibri" panose="020F0502020204030204" pitchFamily="34" charset="0"/>
              <a:cs typeface="Times New Roman" panose="02020603050405020304" pitchFamily="18" charset="0"/>
            </a:endParaRPr>
          </a:p>
          <a:p>
            <a:pPr eaLnBrk="1" hangingPunct="1"/>
            <a:endParaRPr lang="en-US" altLang="en-US" dirty="0" smtClean="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Rot="1" noChangeArrowheads="1"/>
          </p:cNvSpPr>
          <p:nvPr>
            <p:ph type="title"/>
          </p:nvPr>
        </p:nvSpPr>
        <p:spPr>
          <a:xfrm>
            <a:off x="179388" y="1628775"/>
            <a:ext cx="8385175" cy="736600"/>
          </a:xfrm>
        </p:spPr>
        <p:txBody>
          <a:bodyPr/>
          <a:lstStyle/>
          <a:p>
            <a:pPr eaLnBrk="1" hangingPunct="1"/>
            <a:r>
              <a:rPr lang="en-US" dirty="0">
                <a:solidFill>
                  <a:srgbClr val="FF0000"/>
                </a:solidFill>
                <a:latin typeface="Comic Sans MS" pitchFamily="66" charset="0"/>
              </a:rPr>
              <a:t>Cluster headache</a:t>
            </a:r>
            <a:endParaRPr lang="en-US" altLang="en-US" dirty="0" smtClean="0">
              <a:ln>
                <a:noFill/>
              </a:ln>
              <a:latin typeface="Comic Sans MS" panose="030F0702030302020204" pitchFamily="66" charset="0"/>
            </a:endParaRPr>
          </a:p>
        </p:txBody>
      </p:sp>
      <p:sp>
        <p:nvSpPr>
          <p:cNvPr id="51203" name="Rectangle 3"/>
          <p:cNvSpPr>
            <a:spLocks noGrp="1" noRot="1" noChangeArrowheads="1"/>
          </p:cNvSpPr>
          <p:nvPr>
            <p:ph idx="1"/>
          </p:nvPr>
        </p:nvSpPr>
        <p:spPr>
          <a:xfrm>
            <a:off x="755650" y="2565400"/>
            <a:ext cx="7921625" cy="3683000"/>
          </a:xfrm>
        </p:spPr>
        <p:txBody>
          <a:bodyPr rtlCol="0">
            <a:normAutofit/>
          </a:bodyPr>
          <a:lstStyle/>
          <a:p>
            <a:pPr eaLnBrk="1" fontAlgn="auto" hangingPunct="1">
              <a:lnSpc>
                <a:spcPct val="90000"/>
              </a:lnSpc>
              <a:buFont typeface="Arial"/>
              <a:buChar char="•"/>
              <a:defRPr/>
            </a:pPr>
            <a:r>
              <a:rPr lang="en-US" sz="2000" b="1" dirty="0">
                <a:solidFill>
                  <a:schemeClr val="tx1">
                    <a:lumMod val="85000"/>
                    <a:lumOff val="15000"/>
                  </a:schemeClr>
                </a:solidFill>
                <a:latin typeface="Calibri" panose="020F0502020204030204" pitchFamily="34" charset="0"/>
                <a:cs typeface="Times New Roman" panose="02020603050405020304" pitchFamily="18" charset="0"/>
              </a:rPr>
              <a:t>Attack therapy</a:t>
            </a:r>
            <a:r>
              <a:rPr lang="en-US" sz="2000" b="1" dirty="0" smtClean="0">
                <a:solidFill>
                  <a:schemeClr val="tx1">
                    <a:lumMod val="85000"/>
                    <a:lumOff val="15000"/>
                  </a:schemeClr>
                </a:solidFill>
                <a:latin typeface="Calibri" panose="020F0502020204030204" pitchFamily="34" charset="0"/>
                <a:cs typeface="Times New Roman" panose="02020603050405020304" pitchFamily="18" charset="0"/>
              </a:rPr>
              <a:t>:</a:t>
            </a:r>
          </a:p>
          <a:p>
            <a:pPr marL="0" indent="0" eaLnBrk="1" fontAlgn="auto" hangingPunct="1">
              <a:lnSpc>
                <a:spcPct val="90000"/>
              </a:lnSpc>
              <a:buNone/>
              <a:defRPr/>
            </a:pPr>
            <a:endParaRPr lang="en-US" sz="2000" b="1" dirty="0" smtClean="0">
              <a:solidFill>
                <a:schemeClr val="tx1">
                  <a:lumMod val="85000"/>
                  <a:lumOff val="15000"/>
                </a:schemeClr>
              </a:solidFill>
              <a:latin typeface="Calibri" panose="020F0502020204030204" pitchFamily="34" charset="0"/>
              <a:cs typeface="Times New Roman" panose="02020603050405020304" pitchFamily="18" charset="0"/>
            </a:endParaRPr>
          </a:p>
          <a:p>
            <a:pPr marL="0" indent="0" eaLnBrk="1" fontAlgn="auto" hangingPunct="1">
              <a:lnSpc>
                <a:spcPct val="90000"/>
              </a:lnSpc>
              <a:buNone/>
              <a:defRPr/>
            </a:pPr>
            <a:r>
              <a:rPr lang="en-US" sz="2000" dirty="0">
                <a:solidFill>
                  <a:schemeClr val="tx1">
                    <a:lumMod val="85000"/>
                    <a:lumOff val="15000"/>
                  </a:schemeClr>
                </a:solidFill>
                <a:latin typeface="Calibri" panose="020F0502020204030204" pitchFamily="34" charset="0"/>
                <a:cs typeface="Times New Roman" panose="02020603050405020304" pitchFamily="18" charset="0"/>
              </a:rPr>
              <a:t> </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  - Sumatriptan </a:t>
            </a:r>
            <a:r>
              <a:rPr lang="en-US" sz="2000" dirty="0">
                <a:solidFill>
                  <a:schemeClr val="tx1">
                    <a:lumMod val="85000"/>
                    <a:lumOff val="15000"/>
                  </a:schemeClr>
                </a:solidFill>
                <a:latin typeface="Calibri" panose="020F0502020204030204" pitchFamily="34" charset="0"/>
                <a:cs typeface="Times New Roman" panose="02020603050405020304" pitchFamily="18" charset="0"/>
              </a:rPr>
              <a:t>6 mg sc, nasal </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spray</a:t>
            </a:r>
          </a:p>
          <a:p>
            <a:pPr marL="0" indent="0" eaLnBrk="1" fontAlgn="auto" hangingPunct="1">
              <a:lnSpc>
                <a:spcPct val="90000"/>
              </a:lnSpc>
              <a:buNone/>
              <a:defRPr/>
            </a:pPr>
            <a:r>
              <a:rPr lang="en-US" sz="2000" dirty="0">
                <a:solidFill>
                  <a:schemeClr val="tx1">
                    <a:lumMod val="85000"/>
                    <a:lumOff val="15000"/>
                  </a:schemeClr>
                </a:solidFill>
                <a:latin typeface="Calibri" panose="020F0502020204030204" pitchFamily="34" charset="0"/>
                <a:cs typeface="Times New Roman" panose="02020603050405020304" pitchFamily="18" charset="0"/>
              </a:rPr>
              <a:t> </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   - Oxygen </a:t>
            </a:r>
            <a:r>
              <a:rPr lang="en-US" sz="2000" dirty="0">
                <a:solidFill>
                  <a:schemeClr val="tx1">
                    <a:lumMod val="85000"/>
                    <a:lumOff val="15000"/>
                  </a:schemeClr>
                </a:solidFill>
                <a:latin typeface="Calibri" panose="020F0502020204030204" pitchFamily="34" charset="0"/>
                <a:cs typeface="Times New Roman" panose="02020603050405020304" pitchFamily="18" charset="0"/>
              </a:rPr>
              <a:t>- 7-15l/m for 10-20 min, repeat after a break of 5 </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min</a:t>
            </a:r>
          </a:p>
          <a:p>
            <a:pPr marL="0" indent="0" eaLnBrk="1" fontAlgn="auto" hangingPunct="1">
              <a:lnSpc>
                <a:spcPct val="90000"/>
              </a:lnSpc>
              <a:buNone/>
              <a:defRPr/>
            </a:pPr>
            <a:r>
              <a:rPr lang="en-US" sz="2000" dirty="0">
                <a:solidFill>
                  <a:schemeClr val="tx1">
                    <a:lumMod val="85000"/>
                    <a:lumOff val="15000"/>
                  </a:schemeClr>
                </a:solidFill>
                <a:latin typeface="Calibri" panose="020F0502020204030204" pitchFamily="34" charset="0"/>
                <a:cs typeface="Times New Roman" panose="02020603050405020304" pitchFamily="18" charset="0"/>
              </a:rPr>
              <a:t> </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   - Lidocaine </a:t>
            </a:r>
            <a:r>
              <a:rPr lang="en-US" sz="2000" dirty="0">
                <a:solidFill>
                  <a:schemeClr val="tx1">
                    <a:lumMod val="85000"/>
                    <a:lumOff val="15000"/>
                  </a:schemeClr>
                </a:solidFill>
                <a:latin typeface="Calibri" panose="020F0502020204030204" pitchFamily="34" charset="0"/>
                <a:cs typeface="Times New Roman" panose="02020603050405020304" pitchFamily="18" charset="0"/>
              </a:rPr>
              <a:t>1ml (20-60 mg) 4-6% solution on a cotton ball in </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the nose</a:t>
            </a:r>
          </a:p>
          <a:p>
            <a:pPr marL="0" indent="0" eaLnBrk="1" fontAlgn="auto" hangingPunct="1">
              <a:lnSpc>
                <a:spcPct val="90000"/>
              </a:lnSpc>
              <a:buNone/>
              <a:defRPr/>
            </a:pPr>
            <a:r>
              <a:rPr lang="en-US" sz="2000" dirty="0">
                <a:solidFill>
                  <a:schemeClr val="tx1">
                    <a:lumMod val="85000"/>
                    <a:lumOff val="15000"/>
                  </a:schemeClr>
                </a:solidFill>
                <a:latin typeface="Calibri" panose="020F0502020204030204" pitchFamily="34" charset="0"/>
                <a:cs typeface="Times New Roman" panose="02020603050405020304" pitchFamily="18" charset="0"/>
              </a:rPr>
              <a:t> </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   - Dexamethasone </a:t>
            </a:r>
            <a:r>
              <a:rPr lang="en-US" sz="2000" dirty="0">
                <a:solidFill>
                  <a:schemeClr val="tx1">
                    <a:lumMod val="85000"/>
                    <a:lumOff val="15000"/>
                  </a:schemeClr>
                </a:solidFill>
                <a:latin typeface="Calibri" panose="020F0502020204030204" pitchFamily="34" charset="0"/>
                <a:cs typeface="Times New Roman" panose="02020603050405020304" pitchFamily="18" charset="0"/>
              </a:rPr>
              <a:t>8 mg </a:t>
            </a:r>
            <a:endParaRPr lang="en-US" sz="2000" dirty="0" smtClean="0">
              <a:solidFill>
                <a:schemeClr val="tx1">
                  <a:lumMod val="85000"/>
                  <a:lumOff val="15000"/>
                </a:schemeClr>
              </a:solidFill>
              <a:latin typeface="Calibri" panose="020F0502020204030204" pitchFamily="34" charset="0"/>
              <a:cs typeface="Times New Roman" panose="02020603050405020304" pitchFamily="18" charset="0"/>
            </a:endParaRPr>
          </a:p>
          <a:p>
            <a:pPr marL="0" indent="0" eaLnBrk="1" fontAlgn="auto" hangingPunct="1">
              <a:lnSpc>
                <a:spcPct val="90000"/>
              </a:lnSpc>
              <a:buNone/>
              <a:defRPr/>
            </a:pPr>
            <a:r>
              <a:rPr lang="en-US" sz="2000" dirty="0">
                <a:solidFill>
                  <a:schemeClr val="tx1">
                    <a:lumMod val="85000"/>
                    <a:lumOff val="15000"/>
                  </a:schemeClr>
                </a:solidFill>
                <a:latin typeface="Calibri" panose="020F0502020204030204" pitchFamily="34" charset="0"/>
                <a:cs typeface="Times New Roman" panose="02020603050405020304" pitchFamily="18" charset="0"/>
              </a:rPr>
              <a:t> </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   - Zolmitriptan </a:t>
            </a:r>
            <a:r>
              <a:rPr lang="en-US" sz="2000" dirty="0">
                <a:solidFill>
                  <a:schemeClr val="tx1">
                    <a:lumMod val="85000"/>
                    <a:lumOff val="15000"/>
                  </a:schemeClr>
                </a:solidFill>
                <a:latin typeface="Calibri" panose="020F0502020204030204" pitchFamily="34" charset="0"/>
                <a:cs typeface="Times New Roman" panose="02020603050405020304" pitchFamily="18" charset="0"/>
              </a:rPr>
              <a:t>5mg</a:t>
            </a:r>
            <a:endParaRPr lang="en-US" sz="2000" dirty="0" smtClean="0">
              <a:solidFill>
                <a:schemeClr val="tx1">
                  <a:lumMod val="85000"/>
                  <a:lumOff val="15000"/>
                </a:schemeClr>
              </a:solidFill>
              <a:latin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Rot="1" noChangeArrowheads="1"/>
          </p:cNvSpPr>
          <p:nvPr>
            <p:ph type="title"/>
          </p:nvPr>
        </p:nvSpPr>
        <p:spPr>
          <a:xfrm>
            <a:off x="168275" y="1268413"/>
            <a:ext cx="8385175" cy="1431925"/>
          </a:xfrm>
        </p:spPr>
        <p:txBody>
          <a:bodyPr/>
          <a:lstStyle/>
          <a:p>
            <a:pPr eaLnBrk="1" hangingPunct="1"/>
            <a:r>
              <a:rPr lang="en-US" dirty="0">
                <a:solidFill>
                  <a:srgbClr val="FF0000"/>
                </a:solidFill>
                <a:latin typeface="Comic Sans MS" pitchFamily="66" charset="0"/>
              </a:rPr>
              <a:t>Cluster headache</a:t>
            </a:r>
            <a:endParaRPr lang="en-US" altLang="en-US" dirty="0" smtClean="0">
              <a:ln>
                <a:noFill/>
              </a:ln>
              <a:latin typeface="Comic Sans MS" panose="030F0702030302020204" pitchFamily="66" charset="0"/>
            </a:endParaRPr>
          </a:p>
        </p:txBody>
      </p:sp>
      <p:sp>
        <p:nvSpPr>
          <p:cNvPr id="53251" name="Rectangle 3"/>
          <p:cNvSpPr>
            <a:spLocks noGrp="1" noRot="1" noChangeArrowheads="1"/>
          </p:cNvSpPr>
          <p:nvPr>
            <p:ph idx="1"/>
          </p:nvPr>
        </p:nvSpPr>
        <p:spPr>
          <a:xfrm>
            <a:off x="992188" y="2924175"/>
            <a:ext cx="7561262" cy="2952750"/>
          </a:xfrm>
        </p:spPr>
        <p:txBody>
          <a:bodyPr rtlCol="0">
            <a:normAutofit/>
          </a:bodyPr>
          <a:lstStyle/>
          <a:p>
            <a:pPr eaLnBrk="1" fontAlgn="auto" hangingPunct="1">
              <a:lnSpc>
                <a:spcPct val="90000"/>
              </a:lnSpc>
              <a:buFontTx/>
              <a:buNone/>
              <a:defRPr/>
            </a:pPr>
            <a:r>
              <a:rPr lang="sr-Latn-CS" b="1" dirty="0">
                <a:solidFill>
                  <a:schemeClr val="tx1">
                    <a:lumMod val="85000"/>
                    <a:lumOff val="15000"/>
                  </a:schemeClr>
                </a:solidFill>
                <a:latin typeface="Calibri" panose="020F0502020204030204" pitchFamily="34" charset="0"/>
                <a:cs typeface="Times New Roman" panose="02020603050405020304" pitchFamily="18" charset="0"/>
              </a:rPr>
              <a:t>Preventive therapy     </a:t>
            </a:r>
            <a:endParaRPr lang="en-US" b="1" dirty="0" smtClean="0">
              <a:solidFill>
                <a:schemeClr val="tx1">
                  <a:lumMod val="85000"/>
                  <a:lumOff val="15000"/>
                </a:schemeClr>
              </a:solidFill>
              <a:latin typeface="Calibri" panose="020F0502020204030204" pitchFamily="34" charset="0"/>
              <a:cs typeface="Times New Roman" panose="02020603050405020304" pitchFamily="18" charset="0"/>
            </a:endParaRPr>
          </a:p>
          <a:p>
            <a:pPr eaLnBrk="1" fontAlgn="auto" hangingPunct="1">
              <a:lnSpc>
                <a:spcPct val="90000"/>
              </a:lnSpc>
              <a:buFontTx/>
              <a:buNone/>
              <a:defRPr/>
            </a:pPr>
            <a:r>
              <a:rPr lang="sr-Latn-CS" b="1" dirty="0" smtClean="0">
                <a:solidFill>
                  <a:schemeClr val="tx1">
                    <a:lumMod val="85000"/>
                    <a:lumOff val="15000"/>
                  </a:schemeClr>
                </a:solidFill>
                <a:latin typeface="Calibri" panose="020F0502020204030204" pitchFamily="34" charset="0"/>
                <a:cs typeface="Times New Roman" panose="02020603050405020304" pitchFamily="18" charset="0"/>
              </a:rPr>
              <a:t>  Short-term</a:t>
            </a:r>
            <a:endParaRPr lang="en-US" b="1" dirty="0" smtClean="0">
              <a:solidFill>
                <a:schemeClr val="tx1">
                  <a:lumMod val="85000"/>
                  <a:lumOff val="15000"/>
                </a:schemeClr>
              </a:solidFill>
              <a:latin typeface="Calibri" panose="020F0502020204030204" pitchFamily="34" charset="0"/>
              <a:cs typeface="Times New Roman" panose="02020603050405020304" pitchFamily="18" charset="0"/>
            </a:endParaRPr>
          </a:p>
          <a:p>
            <a:pPr eaLnBrk="1" fontAlgn="auto" hangingPunct="1">
              <a:lnSpc>
                <a:spcPct val="90000"/>
              </a:lnSpc>
              <a:buFontTx/>
              <a:buNone/>
              <a:defRPr/>
            </a:pPr>
            <a:r>
              <a:rPr lang="en-US" dirty="0">
                <a:solidFill>
                  <a:schemeClr val="tx1">
                    <a:lumMod val="85000"/>
                    <a:lumOff val="15000"/>
                  </a:schemeClr>
                </a:solidFill>
                <a:latin typeface="Calibri" panose="020F0502020204030204" pitchFamily="34" charset="0"/>
                <a:cs typeface="Times New Roman" panose="02020603050405020304" pitchFamily="18" charset="0"/>
              </a:rPr>
              <a:t> </a:t>
            </a:r>
            <a:r>
              <a:rPr lang="en-US"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sr-Latn-CS" dirty="0" smtClean="0">
                <a:solidFill>
                  <a:schemeClr val="tx1">
                    <a:lumMod val="85000"/>
                    <a:lumOff val="15000"/>
                  </a:schemeClr>
                </a:solidFill>
                <a:latin typeface="Calibri" panose="020F0502020204030204" pitchFamily="34" charset="0"/>
                <a:cs typeface="Times New Roman" panose="02020603050405020304" pitchFamily="18" charset="0"/>
              </a:rPr>
              <a:t>Pronisone </a:t>
            </a:r>
            <a:r>
              <a:rPr lang="sr-Latn-CS" dirty="0">
                <a:solidFill>
                  <a:schemeClr val="tx1">
                    <a:lumMod val="85000"/>
                    <a:lumOff val="15000"/>
                  </a:schemeClr>
                </a:solidFill>
                <a:latin typeface="Calibri" panose="020F0502020204030204" pitchFamily="34" charset="0"/>
                <a:cs typeface="Times New Roman" panose="02020603050405020304" pitchFamily="18" charset="0"/>
              </a:rPr>
              <a:t>tablets 60-80 mg for 3-5 days with dose </a:t>
            </a:r>
            <a:r>
              <a:rPr lang="sr-Latn-CS" dirty="0" smtClean="0">
                <a:solidFill>
                  <a:schemeClr val="tx1">
                    <a:lumMod val="85000"/>
                    <a:lumOff val="15000"/>
                  </a:schemeClr>
                </a:solidFill>
                <a:latin typeface="Calibri" panose="020F0502020204030204" pitchFamily="34" charset="0"/>
                <a:cs typeface="Times New Roman" panose="02020603050405020304" pitchFamily="18" charset="0"/>
              </a:rPr>
              <a:t>reduction</a:t>
            </a:r>
            <a:endParaRPr lang="en-US" dirty="0" smtClean="0">
              <a:solidFill>
                <a:schemeClr val="tx1">
                  <a:lumMod val="85000"/>
                  <a:lumOff val="15000"/>
                </a:schemeClr>
              </a:solidFill>
              <a:latin typeface="Calibri" panose="020F0502020204030204" pitchFamily="34" charset="0"/>
              <a:cs typeface="Times New Roman" panose="02020603050405020304" pitchFamily="18" charset="0"/>
            </a:endParaRPr>
          </a:p>
          <a:p>
            <a:pPr eaLnBrk="1" fontAlgn="auto" hangingPunct="1">
              <a:lnSpc>
                <a:spcPct val="90000"/>
              </a:lnSpc>
              <a:buFontTx/>
              <a:buNone/>
              <a:defRPr/>
            </a:pPr>
            <a:r>
              <a:rPr lang="en-US" dirty="0">
                <a:solidFill>
                  <a:schemeClr val="tx1">
                    <a:lumMod val="85000"/>
                    <a:lumOff val="15000"/>
                  </a:schemeClr>
                </a:solidFill>
                <a:latin typeface="Calibri" panose="020F0502020204030204" pitchFamily="34" charset="0"/>
                <a:cs typeface="Times New Roman" panose="02020603050405020304" pitchFamily="18" charset="0"/>
              </a:rPr>
              <a:t> </a:t>
            </a:r>
            <a:r>
              <a:rPr lang="en-US"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sr-Latn-CS" dirty="0" smtClean="0">
                <a:solidFill>
                  <a:schemeClr val="tx1">
                    <a:lumMod val="85000"/>
                    <a:lumOff val="15000"/>
                  </a:schemeClr>
                </a:solidFill>
                <a:latin typeface="Calibri" panose="020F0502020204030204" pitchFamily="34" charset="0"/>
                <a:cs typeface="Times New Roman" panose="02020603050405020304" pitchFamily="18" charset="0"/>
              </a:rPr>
              <a:t>Dexamethasone </a:t>
            </a:r>
            <a:r>
              <a:rPr lang="sr-Latn-CS" dirty="0">
                <a:solidFill>
                  <a:schemeClr val="tx1">
                    <a:lumMod val="85000"/>
                    <a:lumOff val="15000"/>
                  </a:schemeClr>
                </a:solidFill>
                <a:latin typeface="Calibri" panose="020F0502020204030204" pitchFamily="34" charset="0"/>
                <a:cs typeface="Times New Roman" panose="02020603050405020304" pitchFamily="18" charset="0"/>
              </a:rPr>
              <a:t>8 mg i.m. </a:t>
            </a:r>
            <a:r>
              <a:rPr lang="en-US" dirty="0" smtClean="0">
                <a:solidFill>
                  <a:schemeClr val="tx1">
                    <a:lumMod val="85000"/>
                    <a:lumOff val="15000"/>
                  </a:schemeClr>
                </a:solidFill>
                <a:latin typeface="Calibri" panose="020F0502020204030204" pitchFamily="34" charset="0"/>
                <a:cs typeface="Times New Roman" panose="02020603050405020304" pitchFamily="18" charset="0"/>
              </a:rPr>
              <a:t>w</a:t>
            </a:r>
            <a:r>
              <a:rPr lang="sr-Latn-CS" dirty="0" smtClean="0">
                <a:solidFill>
                  <a:schemeClr val="tx1">
                    <a:lumMod val="85000"/>
                    <a:lumOff val="15000"/>
                  </a:schemeClr>
                </a:solidFill>
                <a:latin typeface="Calibri" panose="020F0502020204030204" pitchFamily="34" charset="0"/>
                <a:cs typeface="Times New Roman" panose="02020603050405020304" pitchFamily="18" charset="0"/>
              </a:rPr>
              <a:t>ith </a:t>
            </a:r>
            <a:r>
              <a:rPr lang="sr-Latn-CS" dirty="0">
                <a:solidFill>
                  <a:schemeClr val="tx1">
                    <a:lumMod val="85000"/>
                    <a:lumOff val="15000"/>
                  </a:schemeClr>
                </a:solidFill>
                <a:latin typeface="Calibri" panose="020F0502020204030204" pitchFamily="34" charset="0"/>
                <a:cs typeface="Times New Roman" panose="02020603050405020304" pitchFamily="18" charset="0"/>
              </a:rPr>
              <a:t>gradual dose </a:t>
            </a:r>
            <a:r>
              <a:rPr lang="sr-Latn-CS" dirty="0" smtClean="0">
                <a:solidFill>
                  <a:schemeClr val="tx1">
                    <a:lumMod val="85000"/>
                    <a:lumOff val="15000"/>
                  </a:schemeClr>
                </a:solidFill>
                <a:latin typeface="Calibri" panose="020F0502020204030204" pitchFamily="34" charset="0"/>
                <a:cs typeface="Times New Roman" panose="02020603050405020304" pitchFamily="18" charset="0"/>
              </a:rPr>
              <a:t>reduction</a:t>
            </a:r>
            <a:endParaRPr lang="en-US" dirty="0" smtClean="0">
              <a:solidFill>
                <a:schemeClr val="tx1">
                  <a:lumMod val="85000"/>
                  <a:lumOff val="15000"/>
                </a:schemeClr>
              </a:solidFill>
              <a:latin typeface="Calibri" panose="020F0502020204030204" pitchFamily="34" charset="0"/>
              <a:cs typeface="Times New Roman" panose="02020603050405020304" pitchFamily="18" charset="0"/>
            </a:endParaRPr>
          </a:p>
          <a:p>
            <a:pPr eaLnBrk="1" fontAlgn="auto" hangingPunct="1">
              <a:lnSpc>
                <a:spcPct val="90000"/>
              </a:lnSpc>
              <a:buFontTx/>
              <a:buNone/>
              <a:defRPr/>
            </a:pPr>
            <a:r>
              <a:rPr lang="en-US" sz="1800" dirty="0">
                <a:solidFill>
                  <a:schemeClr val="tx1">
                    <a:lumMod val="85000"/>
                    <a:lumOff val="15000"/>
                  </a:schemeClr>
                </a:solidFill>
                <a:latin typeface="Times New Roman" panose="02020603050405020304" pitchFamily="18" charset="0"/>
                <a:cs typeface="Times New Roman" panose="02020603050405020304" pitchFamily="18" charset="0"/>
              </a:rPr>
              <a:t> </a:t>
            </a:r>
            <a:r>
              <a:rPr lang="en-US" sz="1800" dirty="0" smtClean="0">
                <a:solidFill>
                  <a:schemeClr val="tx1">
                    <a:lumMod val="85000"/>
                    <a:lumOff val="15000"/>
                  </a:schemeClr>
                </a:solidFill>
                <a:latin typeface="Times New Roman" panose="02020603050405020304" pitchFamily="18" charset="0"/>
                <a:cs typeface="Times New Roman" panose="02020603050405020304" pitchFamily="18" charset="0"/>
              </a:rPr>
              <a:t>  </a:t>
            </a:r>
            <a:endParaRPr lang="sr-Latn-CS" sz="1800" dirty="0" smtClean="0">
              <a:solidFill>
                <a:schemeClr val="tx1">
                  <a:lumMod val="85000"/>
                  <a:lumOff val="15000"/>
                </a:schemeClr>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Rot="1" noChangeArrowheads="1"/>
          </p:cNvSpPr>
          <p:nvPr>
            <p:ph type="title"/>
          </p:nvPr>
        </p:nvSpPr>
        <p:spPr>
          <a:xfrm>
            <a:off x="250825" y="1204913"/>
            <a:ext cx="8385175" cy="1431925"/>
          </a:xfrm>
        </p:spPr>
        <p:txBody>
          <a:bodyPr/>
          <a:lstStyle/>
          <a:p>
            <a:pPr eaLnBrk="1" hangingPunct="1"/>
            <a:r>
              <a:rPr lang="en-US" dirty="0">
                <a:solidFill>
                  <a:srgbClr val="FF0000"/>
                </a:solidFill>
                <a:latin typeface="Comic Sans MS" pitchFamily="66" charset="0"/>
              </a:rPr>
              <a:t>Cluster headache</a:t>
            </a:r>
            <a:endParaRPr lang="en-US" altLang="en-US" dirty="0" smtClean="0">
              <a:ln>
                <a:noFill/>
              </a:ln>
              <a:latin typeface="Comic Sans MS" panose="030F0702030302020204" pitchFamily="66" charset="0"/>
            </a:endParaRPr>
          </a:p>
        </p:txBody>
      </p:sp>
      <p:sp>
        <p:nvSpPr>
          <p:cNvPr id="53251" name="Rectangle 3"/>
          <p:cNvSpPr>
            <a:spLocks noGrp="1" noRot="1" noChangeArrowheads="1"/>
          </p:cNvSpPr>
          <p:nvPr>
            <p:ph idx="1"/>
          </p:nvPr>
        </p:nvSpPr>
        <p:spPr>
          <a:xfrm>
            <a:off x="900113" y="2636838"/>
            <a:ext cx="7416800" cy="3573462"/>
          </a:xfrm>
        </p:spPr>
        <p:txBody>
          <a:bodyPr rtlCol="0">
            <a:normAutofit/>
          </a:bodyPr>
          <a:lstStyle/>
          <a:p>
            <a:pPr eaLnBrk="1" fontAlgn="auto" hangingPunct="1">
              <a:lnSpc>
                <a:spcPct val="90000"/>
              </a:lnSpc>
              <a:defRPr/>
            </a:pPr>
            <a:r>
              <a:rPr lang="en-US" sz="2200" b="1" dirty="0" smtClean="0">
                <a:solidFill>
                  <a:schemeClr val="tx1">
                    <a:lumMod val="85000"/>
                    <a:lumOff val="15000"/>
                  </a:schemeClr>
                </a:solidFill>
                <a:latin typeface="Calibri" panose="020F0502020204030204" pitchFamily="34" charset="0"/>
                <a:cs typeface="Times New Roman" panose="02020603050405020304" pitchFamily="18" charset="0"/>
              </a:rPr>
              <a:t>Long lasting therapy</a:t>
            </a:r>
          </a:p>
          <a:p>
            <a:pPr marL="0" indent="0" eaLnBrk="1" fontAlgn="auto" hangingPunct="1">
              <a:lnSpc>
                <a:spcPct val="90000"/>
              </a:lnSpc>
              <a:buNone/>
              <a:defRPr/>
            </a:pPr>
            <a:r>
              <a:rPr lang="en-US" sz="2200" dirty="0">
                <a:solidFill>
                  <a:schemeClr val="tx1">
                    <a:lumMod val="85000"/>
                    <a:lumOff val="15000"/>
                  </a:schemeClr>
                </a:solidFill>
                <a:latin typeface="Calibri" panose="020F0502020204030204" pitchFamily="34" charset="0"/>
                <a:cs typeface="Times New Roman" panose="02020603050405020304" pitchFamily="18" charset="0"/>
              </a:rPr>
              <a:t> </a:t>
            </a: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   - Verapamil </a:t>
            </a:r>
            <a:r>
              <a:rPr lang="en-US" sz="2200" dirty="0">
                <a:solidFill>
                  <a:schemeClr val="tx1">
                    <a:lumMod val="85000"/>
                    <a:lumOff val="15000"/>
                  </a:schemeClr>
                </a:solidFill>
                <a:latin typeface="Calibri" panose="020F0502020204030204" pitchFamily="34" charset="0"/>
                <a:cs typeface="Times New Roman" panose="02020603050405020304" pitchFamily="18" charset="0"/>
              </a:rPr>
              <a:t>240-720 </a:t>
            </a: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mg</a:t>
            </a:r>
          </a:p>
          <a:p>
            <a:pPr marL="0" indent="0" eaLnBrk="1" fontAlgn="auto" hangingPunct="1">
              <a:lnSpc>
                <a:spcPct val="90000"/>
              </a:lnSpc>
              <a:buNone/>
              <a:defRPr/>
            </a:pPr>
            <a:r>
              <a:rPr lang="en-US" sz="2200" dirty="0">
                <a:solidFill>
                  <a:schemeClr val="tx1">
                    <a:lumMod val="85000"/>
                    <a:lumOff val="15000"/>
                  </a:schemeClr>
                </a:solidFill>
                <a:latin typeface="Calibri" panose="020F0502020204030204" pitchFamily="34" charset="0"/>
                <a:cs typeface="Times New Roman" panose="02020603050405020304" pitchFamily="18" charset="0"/>
              </a:rPr>
              <a:t> </a:t>
            </a: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   - Lithium </a:t>
            </a:r>
            <a:r>
              <a:rPr lang="en-US" sz="2200" dirty="0">
                <a:solidFill>
                  <a:schemeClr val="tx1">
                    <a:lumMod val="85000"/>
                    <a:lumOff val="15000"/>
                  </a:schemeClr>
                </a:solidFill>
                <a:latin typeface="Calibri" panose="020F0502020204030204" pitchFamily="34" charset="0"/>
                <a:cs typeface="Times New Roman" panose="02020603050405020304" pitchFamily="18" charset="0"/>
              </a:rPr>
              <a:t>carbonate 300-1200 </a:t>
            </a: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mg</a:t>
            </a:r>
          </a:p>
          <a:p>
            <a:pPr marL="0" indent="0" eaLnBrk="1" fontAlgn="auto" hangingPunct="1">
              <a:lnSpc>
                <a:spcPct val="90000"/>
              </a:lnSpc>
              <a:buNone/>
              <a:defRPr/>
            </a:pPr>
            <a:r>
              <a:rPr lang="en-US" sz="2200" dirty="0">
                <a:solidFill>
                  <a:schemeClr val="tx1">
                    <a:lumMod val="85000"/>
                    <a:lumOff val="15000"/>
                  </a:schemeClr>
                </a:solidFill>
                <a:latin typeface="Calibri" panose="020F0502020204030204" pitchFamily="34" charset="0"/>
                <a:cs typeface="Times New Roman" panose="02020603050405020304" pitchFamily="18" charset="0"/>
              </a:rPr>
              <a:t> </a:t>
            </a: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   - Valproate </a:t>
            </a:r>
            <a:r>
              <a:rPr lang="en-US" sz="2200" dirty="0">
                <a:solidFill>
                  <a:schemeClr val="tx1">
                    <a:lumMod val="85000"/>
                    <a:lumOff val="15000"/>
                  </a:schemeClr>
                </a:solidFill>
                <a:latin typeface="Calibri" panose="020F0502020204030204" pitchFamily="34" charset="0"/>
                <a:cs typeface="Times New Roman" panose="02020603050405020304" pitchFamily="18" charset="0"/>
              </a:rPr>
              <a:t>500-2000 </a:t>
            </a: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mg</a:t>
            </a:r>
          </a:p>
          <a:p>
            <a:pPr marL="0" indent="0" eaLnBrk="1" fontAlgn="auto" hangingPunct="1">
              <a:lnSpc>
                <a:spcPct val="90000"/>
              </a:lnSpc>
              <a:buNone/>
              <a:defRPr/>
            </a:pPr>
            <a:r>
              <a:rPr lang="en-US" sz="2200" dirty="0">
                <a:solidFill>
                  <a:schemeClr val="tx1">
                    <a:lumMod val="85000"/>
                    <a:lumOff val="15000"/>
                  </a:schemeClr>
                </a:solidFill>
                <a:latin typeface="Calibri" panose="020F0502020204030204" pitchFamily="34" charset="0"/>
                <a:cs typeface="Times New Roman" panose="02020603050405020304" pitchFamily="18" charset="0"/>
              </a:rPr>
              <a:t> </a:t>
            </a: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   - Topiramate </a:t>
            </a:r>
            <a:r>
              <a:rPr lang="en-US" sz="2200" dirty="0">
                <a:solidFill>
                  <a:schemeClr val="tx1">
                    <a:lumMod val="85000"/>
                    <a:lumOff val="15000"/>
                  </a:schemeClr>
                </a:solidFill>
                <a:latin typeface="Calibri" panose="020F0502020204030204" pitchFamily="34" charset="0"/>
                <a:cs typeface="Times New Roman" panose="02020603050405020304" pitchFamily="18" charset="0"/>
              </a:rPr>
              <a:t>50-150 </a:t>
            </a: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mg</a:t>
            </a:r>
          </a:p>
          <a:p>
            <a:pPr marL="0" indent="0" eaLnBrk="1" fontAlgn="auto" hangingPunct="1">
              <a:lnSpc>
                <a:spcPct val="90000"/>
              </a:lnSpc>
              <a:buNone/>
              <a:defRPr/>
            </a:pPr>
            <a:r>
              <a:rPr lang="en-US" sz="2200" dirty="0">
                <a:solidFill>
                  <a:schemeClr val="tx1">
                    <a:lumMod val="85000"/>
                    <a:lumOff val="15000"/>
                  </a:schemeClr>
                </a:solidFill>
                <a:latin typeface="Calibri" panose="020F0502020204030204" pitchFamily="34" charset="0"/>
                <a:cs typeface="Times New Roman" panose="02020603050405020304" pitchFamily="18" charset="0"/>
              </a:rPr>
              <a:t> </a:t>
            </a: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   - Propranolol </a:t>
            </a:r>
            <a:r>
              <a:rPr lang="en-US" sz="2200" dirty="0">
                <a:solidFill>
                  <a:schemeClr val="tx1">
                    <a:lumMod val="85000"/>
                    <a:lumOff val="15000"/>
                  </a:schemeClr>
                </a:solidFill>
                <a:latin typeface="Calibri" panose="020F0502020204030204" pitchFamily="34" charset="0"/>
                <a:cs typeface="Times New Roman" panose="02020603050405020304" pitchFamily="18" charset="0"/>
              </a:rPr>
              <a:t>120 mg – if there are CIs for other </a:t>
            </a: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therapy</a:t>
            </a:r>
          </a:p>
          <a:p>
            <a:pPr marL="0" indent="0" eaLnBrk="1" fontAlgn="auto" hangingPunct="1">
              <a:lnSpc>
                <a:spcPct val="90000"/>
              </a:lnSpc>
              <a:buNone/>
              <a:defRPr/>
            </a:pPr>
            <a:endParaRPr lang="en-US" sz="2200" dirty="0">
              <a:solidFill>
                <a:schemeClr val="tx1">
                  <a:lumMod val="85000"/>
                  <a:lumOff val="15000"/>
                </a:schemeClr>
              </a:solidFill>
              <a:latin typeface="Calibri" panose="020F0502020204030204" pitchFamily="34" charset="0"/>
              <a:cs typeface="Times New Roman" panose="02020603050405020304" pitchFamily="18" charset="0"/>
            </a:endParaRPr>
          </a:p>
          <a:p>
            <a:pPr marL="0" indent="0" eaLnBrk="1" fontAlgn="auto" hangingPunct="1">
              <a:lnSpc>
                <a:spcPct val="90000"/>
              </a:lnSpc>
              <a:buNone/>
              <a:defRPr/>
            </a:pP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Operative </a:t>
            </a:r>
            <a:r>
              <a:rPr lang="en-US" sz="2200" dirty="0">
                <a:solidFill>
                  <a:schemeClr val="tx1">
                    <a:lumMod val="85000"/>
                    <a:lumOff val="15000"/>
                  </a:schemeClr>
                </a:solidFill>
                <a:latin typeface="Calibri" panose="020F0502020204030204" pitchFamily="34" charset="0"/>
                <a:cs typeface="Times New Roman" panose="02020603050405020304" pitchFamily="18" charset="0"/>
              </a:rPr>
              <a:t>treatment - when medical treatment is exhausted</a:t>
            </a:r>
            <a:endParaRPr lang="en-US" sz="2200" dirty="0" smtClean="0">
              <a:solidFill>
                <a:schemeClr val="tx1">
                  <a:lumMod val="85000"/>
                  <a:lumOff val="15000"/>
                </a:schemeClr>
              </a:solidFill>
              <a:latin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Rot="1" noChangeArrowheads="1"/>
          </p:cNvSpPr>
          <p:nvPr>
            <p:ph type="title"/>
          </p:nvPr>
        </p:nvSpPr>
        <p:spPr>
          <a:xfrm>
            <a:off x="1176338" y="1341438"/>
            <a:ext cx="6799262" cy="1303337"/>
          </a:xfrm>
        </p:spPr>
        <p:txBody>
          <a:bodyPr/>
          <a:lstStyle/>
          <a:p>
            <a:pPr eaLnBrk="1" hangingPunct="1"/>
            <a:r>
              <a:rPr lang="en-US" altLang="en-US" dirty="0">
                <a:ln>
                  <a:noFill/>
                </a:ln>
                <a:solidFill>
                  <a:srgbClr val="FF0000"/>
                </a:solidFill>
                <a:latin typeface="Comic Sans MS" panose="030F0702030302020204" pitchFamily="66" charset="0"/>
              </a:rPr>
              <a:t>Head and neck neuralgia</a:t>
            </a:r>
            <a:endParaRPr lang="en-US" altLang="en-US" dirty="0" smtClean="0">
              <a:ln>
                <a:noFill/>
              </a:ln>
              <a:solidFill>
                <a:srgbClr val="FF0000"/>
              </a:solidFill>
              <a:latin typeface="Comic Sans MS" panose="030F0702030302020204" pitchFamily="66" charset="0"/>
            </a:endParaRPr>
          </a:p>
        </p:txBody>
      </p:sp>
      <p:sp>
        <p:nvSpPr>
          <p:cNvPr id="133123" name="Rectangle 3"/>
          <p:cNvSpPr>
            <a:spLocks noGrp="1" noRot="1" noChangeArrowheads="1"/>
          </p:cNvSpPr>
          <p:nvPr>
            <p:ph idx="1"/>
          </p:nvPr>
        </p:nvSpPr>
        <p:spPr/>
        <p:txBody>
          <a:bodyPr/>
          <a:lstStyle/>
          <a:p>
            <a:pPr eaLnBrk="1" hangingPunct="1"/>
            <a:endParaRPr lang="en-US" altLang="en-US" sz="2000" dirty="0" smtClean="0">
              <a:latin typeface="Times New Roman" panose="02020603050405020304" pitchFamily="18" charset="0"/>
              <a:cs typeface="Times New Roman" panose="02020603050405020304" pitchFamily="18" charset="0"/>
            </a:endParaRPr>
          </a:p>
          <a:p>
            <a:pPr eaLnBrk="1" hangingPunct="1"/>
            <a:r>
              <a:rPr lang="en-US" altLang="en-US" sz="2200" b="1" dirty="0">
                <a:solidFill>
                  <a:srgbClr val="FF0000"/>
                </a:solidFill>
                <a:latin typeface="Calibri" panose="020F0502020204030204" pitchFamily="34" charset="0"/>
                <a:cs typeface="Times New Roman" panose="02020603050405020304" pitchFamily="18" charset="0"/>
              </a:rPr>
              <a:t>Neuralgia – pain in the distribution of a single peripheral nerve without its anatomical </a:t>
            </a:r>
            <a:r>
              <a:rPr lang="en-US" altLang="en-US" sz="2200" b="1" dirty="0" smtClean="0">
                <a:solidFill>
                  <a:srgbClr val="FF0000"/>
                </a:solidFill>
                <a:latin typeface="Calibri" panose="020F0502020204030204" pitchFamily="34" charset="0"/>
                <a:cs typeface="Times New Roman" panose="02020603050405020304" pitchFamily="18" charset="0"/>
              </a:rPr>
              <a:t>damage</a:t>
            </a:r>
          </a:p>
          <a:p>
            <a:pPr marL="0" indent="0" eaLnBrk="1" hangingPunct="1">
              <a:buNone/>
            </a:pPr>
            <a:endParaRPr lang="sr-Cyrl-CS" altLang="en-US" sz="2200" dirty="0" smtClean="0">
              <a:latin typeface="Calibri" panose="020F0502020204030204" pitchFamily="34" charset="0"/>
              <a:cs typeface="Times New Roman" panose="02020603050405020304" pitchFamily="18" charset="0"/>
            </a:endParaRPr>
          </a:p>
          <a:p>
            <a:pPr eaLnBrk="1" hangingPunct="1"/>
            <a:r>
              <a:rPr lang="en-US" altLang="en-US" sz="2200" b="1" dirty="0" smtClean="0">
                <a:latin typeface="Calibri" panose="020F0502020204030204" pitchFamily="34" charset="0"/>
                <a:cs typeface="Times New Roman" panose="02020603050405020304" pitchFamily="18" charset="0"/>
              </a:rPr>
              <a:t>Trigeminal neuralgia</a:t>
            </a:r>
          </a:p>
          <a:p>
            <a:pPr eaLnBrk="1" hangingPunct="1"/>
            <a:r>
              <a:rPr lang="en-US" altLang="en-US" sz="2200" b="1" dirty="0" smtClean="0">
                <a:latin typeface="Calibri" panose="020F0502020204030204" pitchFamily="34" charset="0"/>
                <a:cs typeface="Times New Roman" panose="02020603050405020304" pitchFamily="18" charset="0"/>
              </a:rPr>
              <a:t>Glossopharyngeal neuralgia</a:t>
            </a:r>
            <a:endParaRPr lang="sr-Latn-CS" altLang="en-US" sz="2200" b="1" dirty="0" smtClean="0">
              <a:latin typeface="Calibri" panose="020F0502020204030204" pitchFamily="34" charset="0"/>
              <a:cs typeface="Times New Roman" panose="02020603050405020304" pitchFamily="18" charset="0"/>
            </a:endParaRPr>
          </a:p>
          <a:p>
            <a:pPr eaLnBrk="1" hangingPunct="1"/>
            <a:r>
              <a:rPr lang="en-US" altLang="en-US" sz="2200" b="1" dirty="0" smtClean="0">
                <a:latin typeface="Calibri" panose="020F0502020204030204" pitchFamily="34" charset="0"/>
                <a:cs typeface="Times New Roman" panose="02020603050405020304" pitchFamily="18" charset="0"/>
              </a:rPr>
              <a:t>Occipital neuralgia</a:t>
            </a:r>
            <a:endParaRPr lang="sr-Latn-CS" altLang="en-US" sz="2200" b="1" dirty="0" smtClean="0">
              <a:latin typeface="Calibri" panose="020F0502020204030204" pitchFamily="34" charset="0"/>
              <a:cs typeface="Times New Roman" panose="02020603050405020304" pitchFamily="18" charset="0"/>
            </a:endParaRPr>
          </a:p>
          <a:p>
            <a:pPr eaLnBrk="1" hangingPunct="1"/>
            <a:endParaRPr lang="sr-Latn-CS" altLang="en-US" sz="2000" dirty="0" smtClean="0">
              <a:latin typeface="Times New Roman" panose="02020603050405020304" pitchFamily="18" charset="0"/>
              <a:cs typeface="Times New Roman" panose="02020603050405020304" pitchFamily="18" charset="0"/>
            </a:endParaRPr>
          </a:p>
          <a:p>
            <a:pPr eaLnBrk="1" hangingPunct="1">
              <a:buFont typeface="Wingdings" panose="05000000000000000000" pitchFamily="2" charset="2"/>
              <a:buNone/>
            </a:pPr>
            <a:endParaRPr lang="en-US" altLang="en-US" dirty="0" smtClean="0"/>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Rot="1" noChangeArrowheads="1"/>
          </p:cNvSpPr>
          <p:nvPr>
            <p:ph type="title"/>
          </p:nvPr>
        </p:nvSpPr>
        <p:spPr>
          <a:xfrm>
            <a:off x="1206500" y="1341438"/>
            <a:ext cx="6799263" cy="1303337"/>
          </a:xfrm>
        </p:spPr>
        <p:txBody>
          <a:bodyPr/>
          <a:lstStyle/>
          <a:p>
            <a:pPr eaLnBrk="1" hangingPunct="1"/>
            <a:r>
              <a:rPr lang="en-US" altLang="en-US" dirty="0">
                <a:ln>
                  <a:noFill/>
                </a:ln>
                <a:solidFill>
                  <a:srgbClr val="FF0000"/>
                </a:solidFill>
                <a:latin typeface="Comic Sans MS" panose="030F0702030302020204" pitchFamily="66" charset="0"/>
              </a:rPr>
              <a:t>Head and neck neuralgia</a:t>
            </a:r>
            <a:endParaRPr lang="en-US" altLang="en-US" dirty="0" smtClean="0">
              <a:ln>
                <a:noFill/>
              </a:ln>
              <a:latin typeface="Comic Sans MS" panose="030F0702030302020204" pitchFamily="66" charset="0"/>
            </a:endParaRPr>
          </a:p>
        </p:txBody>
      </p:sp>
      <p:sp>
        <p:nvSpPr>
          <p:cNvPr id="131075" name="Rectangle 3"/>
          <p:cNvSpPr>
            <a:spLocks noGrp="1" noRot="1" noChangeArrowheads="1"/>
          </p:cNvSpPr>
          <p:nvPr>
            <p:ph idx="1"/>
          </p:nvPr>
        </p:nvSpPr>
        <p:spPr>
          <a:xfrm>
            <a:off x="1239838" y="2420938"/>
            <a:ext cx="6408737" cy="2879725"/>
          </a:xfrm>
        </p:spPr>
        <p:txBody>
          <a:bodyPr/>
          <a:lstStyle/>
          <a:p>
            <a:pPr marL="0" indent="0" eaLnBrk="1" hangingPunct="1">
              <a:buNone/>
              <a:defRPr/>
            </a:pPr>
            <a:endParaRPr lang="en-US" altLang="en-US" dirty="0" smtClean="0">
              <a:latin typeface="Calibri" panose="020F0502020204030204" pitchFamily="34" charset="0"/>
            </a:endParaRPr>
          </a:p>
          <a:p>
            <a:pPr marL="0" indent="0" eaLnBrk="1" hangingPunct="1">
              <a:buNone/>
              <a:defRPr/>
            </a:pPr>
            <a:r>
              <a:rPr lang="en-US" altLang="en-US" b="1" dirty="0" smtClean="0">
                <a:latin typeface="Calibri" panose="020F0502020204030204" pitchFamily="34" charset="0"/>
              </a:rPr>
              <a:t>Trigeminal </a:t>
            </a:r>
            <a:r>
              <a:rPr lang="en-US" altLang="en-US" b="1" dirty="0">
                <a:latin typeface="Calibri" panose="020F0502020204030204" pitchFamily="34" charset="0"/>
              </a:rPr>
              <a:t>neuralgia         </a:t>
            </a:r>
            <a:endParaRPr lang="en-US" altLang="en-US" b="1" dirty="0" smtClean="0">
              <a:latin typeface="Calibri" panose="020F0502020204030204" pitchFamily="34" charset="0"/>
            </a:endParaRPr>
          </a:p>
          <a:p>
            <a:pPr marL="0" indent="0" eaLnBrk="1" hangingPunct="1">
              <a:buNone/>
              <a:defRPr/>
            </a:pPr>
            <a:r>
              <a:rPr lang="en-US" altLang="en-US" dirty="0">
                <a:latin typeface="Calibri" panose="020F0502020204030204" pitchFamily="34" charset="0"/>
              </a:rPr>
              <a:t> </a:t>
            </a:r>
            <a:r>
              <a:rPr lang="en-US" altLang="en-US" dirty="0" smtClean="0">
                <a:latin typeface="Calibri" panose="020F0502020204030204" pitchFamily="34" charset="0"/>
              </a:rPr>
              <a:t>– </a:t>
            </a:r>
            <a:r>
              <a:rPr lang="en-US" altLang="en-US" dirty="0">
                <a:latin typeface="Calibri" panose="020F0502020204030204" pitchFamily="34" charset="0"/>
              </a:rPr>
              <a:t>10-40 per 100,000        </a:t>
            </a:r>
            <a:endParaRPr lang="en-US" altLang="en-US" dirty="0" smtClean="0">
              <a:latin typeface="Calibri" panose="020F0502020204030204" pitchFamily="34" charset="0"/>
            </a:endParaRPr>
          </a:p>
          <a:p>
            <a:pPr marL="0" indent="0" eaLnBrk="1" hangingPunct="1">
              <a:buNone/>
              <a:defRPr/>
            </a:pPr>
            <a:r>
              <a:rPr lang="en-US" altLang="en-US" dirty="0" smtClean="0">
                <a:latin typeface="Calibri" panose="020F0502020204030204" pitchFamily="34" charset="0"/>
              </a:rPr>
              <a:t> </a:t>
            </a:r>
            <a:r>
              <a:rPr lang="en-US" altLang="en-US" dirty="0">
                <a:latin typeface="Calibri" panose="020F0502020204030204" pitchFamily="34" charset="0"/>
              </a:rPr>
              <a:t>- dramatic severity of pain</a:t>
            </a:r>
            <a:endParaRPr lang="en-US" altLang="en-US" dirty="0" smtClean="0">
              <a:latin typeface="Calibri" panose="020F0502020204030204" pitchFamily="34" charset="0"/>
            </a:endParaRPr>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Rot="1" noChangeArrowheads="1"/>
          </p:cNvSpPr>
          <p:nvPr>
            <p:ph type="title"/>
          </p:nvPr>
        </p:nvSpPr>
        <p:spPr>
          <a:xfrm>
            <a:off x="323850" y="1628775"/>
            <a:ext cx="8385175" cy="736600"/>
          </a:xfrm>
        </p:spPr>
        <p:txBody>
          <a:bodyPr/>
          <a:lstStyle/>
          <a:p>
            <a:pPr eaLnBrk="1" hangingPunct="1"/>
            <a:r>
              <a:rPr lang="en-US" altLang="en-US" dirty="0">
                <a:ln>
                  <a:noFill/>
                </a:ln>
                <a:solidFill>
                  <a:srgbClr val="FF0000"/>
                </a:solidFill>
                <a:latin typeface="Comic Sans MS" panose="030F0702030302020204" pitchFamily="66" charset="0"/>
              </a:rPr>
              <a:t>Head and neck neuralgia</a:t>
            </a:r>
            <a:endParaRPr lang="en-US" altLang="en-US" dirty="0" smtClean="0">
              <a:ln>
                <a:noFill/>
              </a:ln>
              <a:latin typeface="Comic Sans MS" panose="030F0702030302020204" pitchFamily="66" charset="0"/>
            </a:endParaRPr>
          </a:p>
        </p:txBody>
      </p:sp>
      <p:sp>
        <p:nvSpPr>
          <p:cNvPr id="55299" name="Rectangle 3"/>
          <p:cNvSpPr>
            <a:spLocks noGrp="1" noRot="1" noChangeArrowheads="1"/>
          </p:cNvSpPr>
          <p:nvPr>
            <p:ph idx="1"/>
          </p:nvPr>
        </p:nvSpPr>
        <p:spPr>
          <a:xfrm>
            <a:off x="971600" y="2492896"/>
            <a:ext cx="7489825" cy="3949700"/>
          </a:xfrm>
        </p:spPr>
        <p:txBody>
          <a:bodyPr rtlCol="0">
            <a:normAutofit/>
          </a:bodyPr>
          <a:lstStyle/>
          <a:p>
            <a:pPr eaLnBrk="1" fontAlgn="auto" hangingPunct="1">
              <a:lnSpc>
                <a:spcPct val="90000"/>
              </a:lnSpc>
              <a:buFont typeface="Wingdings" panose="05000000000000000000" pitchFamily="2" charset="2"/>
              <a:buNone/>
              <a:defRPr/>
            </a:pPr>
            <a:r>
              <a:rPr lang="en-US" sz="2000" b="1" dirty="0">
                <a:solidFill>
                  <a:schemeClr val="tx1">
                    <a:lumMod val="85000"/>
                    <a:lumOff val="15000"/>
                  </a:schemeClr>
                </a:solidFill>
                <a:latin typeface="Calibri" panose="020F0502020204030204" pitchFamily="34" charset="0"/>
                <a:cs typeface="Times New Roman" panose="02020603050405020304" pitchFamily="18" charset="0"/>
              </a:rPr>
              <a:t>Classical (primary, idiopathic, essential)     </a:t>
            </a:r>
            <a:endParaRPr lang="en-US" sz="2000" b="1" dirty="0" smtClean="0">
              <a:solidFill>
                <a:schemeClr val="tx1">
                  <a:lumMod val="85000"/>
                  <a:lumOff val="15000"/>
                </a:schemeClr>
              </a:solidFill>
              <a:latin typeface="Calibri" panose="020F0502020204030204" pitchFamily="34" charset="0"/>
              <a:cs typeface="Times New Roman" panose="02020603050405020304" pitchFamily="18" charset="0"/>
            </a:endParaRPr>
          </a:p>
          <a:p>
            <a:pPr eaLnBrk="1" fontAlgn="auto" hangingPunct="1">
              <a:lnSpc>
                <a:spcPct val="90000"/>
              </a:lnSpc>
              <a:buFont typeface="Wingdings" panose="05000000000000000000" pitchFamily="2" charset="2"/>
              <a:buNone/>
              <a:defRPr/>
            </a:pP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en-US" sz="2000" dirty="0">
                <a:solidFill>
                  <a:schemeClr val="tx1">
                    <a:lumMod val="85000"/>
                    <a:lumOff val="15000"/>
                  </a:schemeClr>
                </a:solidFill>
                <a:latin typeface="Calibri" panose="020F0502020204030204" pitchFamily="34" charset="0"/>
                <a:cs typeface="Times New Roman" panose="02020603050405020304" pitchFamily="18" charset="0"/>
              </a:rPr>
              <a:t>- older than 50 years     </a:t>
            </a:r>
            <a:endParaRPr lang="en-US" sz="2000" dirty="0" smtClean="0">
              <a:solidFill>
                <a:schemeClr val="tx1">
                  <a:lumMod val="85000"/>
                  <a:lumOff val="15000"/>
                </a:schemeClr>
              </a:solidFill>
              <a:latin typeface="Calibri" panose="020F0502020204030204" pitchFamily="34" charset="0"/>
              <a:cs typeface="Times New Roman" panose="02020603050405020304" pitchFamily="18" charset="0"/>
            </a:endParaRPr>
          </a:p>
          <a:p>
            <a:pPr eaLnBrk="1" fontAlgn="auto" hangingPunct="1">
              <a:lnSpc>
                <a:spcPct val="90000"/>
              </a:lnSpc>
              <a:buFont typeface="Wingdings" panose="05000000000000000000" pitchFamily="2" charset="2"/>
              <a:buNone/>
              <a:defRPr/>
            </a:pP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en-US" sz="2000" dirty="0">
                <a:solidFill>
                  <a:schemeClr val="tx1">
                    <a:lumMod val="85000"/>
                    <a:lumOff val="15000"/>
                  </a:schemeClr>
                </a:solidFill>
                <a:latin typeface="Calibri" panose="020F0502020204030204" pitchFamily="34" charset="0"/>
                <a:cs typeface="Times New Roman" panose="02020603050405020304" pitchFamily="18" charset="0"/>
              </a:rPr>
              <a:t>- maxillary/mandibular branch, rarely ophthalmic     </a:t>
            </a:r>
            <a:endParaRPr lang="en-US" sz="2000" dirty="0" smtClean="0">
              <a:solidFill>
                <a:schemeClr val="tx1">
                  <a:lumMod val="85000"/>
                  <a:lumOff val="15000"/>
                </a:schemeClr>
              </a:solidFill>
              <a:latin typeface="Calibri" panose="020F0502020204030204" pitchFamily="34" charset="0"/>
              <a:cs typeface="Times New Roman" panose="02020603050405020304" pitchFamily="18" charset="0"/>
            </a:endParaRPr>
          </a:p>
          <a:p>
            <a:pPr eaLnBrk="1" fontAlgn="auto" hangingPunct="1">
              <a:lnSpc>
                <a:spcPct val="90000"/>
              </a:lnSpc>
              <a:buFont typeface="Wingdings" panose="05000000000000000000" pitchFamily="2" charset="2"/>
              <a:buNone/>
              <a:defRPr/>
            </a:pP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en-US" sz="2000" dirty="0">
                <a:solidFill>
                  <a:schemeClr val="tx1">
                    <a:lumMod val="85000"/>
                    <a:lumOff val="15000"/>
                  </a:schemeClr>
                </a:solidFill>
                <a:latin typeface="Calibri" panose="020F0502020204030204" pitchFamily="34" charset="0"/>
                <a:cs typeface="Times New Roman" panose="02020603050405020304" pitchFamily="18" charset="0"/>
              </a:rPr>
              <a:t>- unilateral pain (painful facial spasm), 3% bilateral     </a:t>
            </a:r>
            <a:endParaRPr lang="en-US" sz="2000" dirty="0" smtClean="0">
              <a:solidFill>
                <a:schemeClr val="tx1">
                  <a:lumMod val="85000"/>
                  <a:lumOff val="15000"/>
                </a:schemeClr>
              </a:solidFill>
              <a:latin typeface="Calibri" panose="020F0502020204030204" pitchFamily="34" charset="0"/>
              <a:cs typeface="Times New Roman" panose="02020603050405020304" pitchFamily="18" charset="0"/>
            </a:endParaRPr>
          </a:p>
          <a:p>
            <a:pPr eaLnBrk="1" fontAlgn="auto" hangingPunct="1">
              <a:lnSpc>
                <a:spcPct val="90000"/>
              </a:lnSpc>
              <a:buFont typeface="Wingdings" panose="05000000000000000000" pitchFamily="2" charset="2"/>
              <a:buNone/>
              <a:defRPr/>
            </a:pP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en-US" sz="2000" dirty="0">
                <a:solidFill>
                  <a:schemeClr val="tx1">
                    <a:lumMod val="85000"/>
                    <a:lumOff val="15000"/>
                  </a:schemeClr>
                </a:solidFill>
                <a:latin typeface="Calibri" panose="020F0502020204030204" pitchFamily="34" charset="0"/>
                <a:cs typeface="Times New Roman" panose="02020603050405020304" pitchFamily="18" charset="0"/>
              </a:rPr>
              <a:t>- stabbing with a knife (lancinating), a few seconds but </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can </a:t>
            </a:r>
            <a:r>
              <a:rPr lang="en-US" sz="2000" dirty="0">
                <a:solidFill>
                  <a:schemeClr val="tx1">
                    <a:lumMod val="85000"/>
                    <a:lumOff val="15000"/>
                  </a:schemeClr>
                </a:solidFill>
                <a:latin typeface="Calibri" panose="020F0502020204030204" pitchFamily="34" charset="0"/>
                <a:cs typeface="Times New Roman" panose="02020603050405020304" pitchFamily="18" charset="0"/>
              </a:rPr>
              <a:t>repeats for several minutes (hundreds per day)      </a:t>
            </a:r>
            <a:endParaRPr lang="en-US" sz="2000" dirty="0" smtClean="0">
              <a:solidFill>
                <a:schemeClr val="tx1">
                  <a:lumMod val="85000"/>
                  <a:lumOff val="15000"/>
                </a:schemeClr>
              </a:solidFill>
              <a:latin typeface="Calibri" panose="020F0502020204030204" pitchFamily="34" charset="0"/>
              <a:cs typeface="Times New Roman" panose="02020603050405020304" pitchFamily="18" charset="0"/>
            </a:endParaRPr>
          </a:p>
          <a:p>
            <a:pPr marL="0" indent="0" eaLnBrk="1" fontAlgn="auto" hangingPunct="1">
              <a:lnSpc>
                <a:spcPct val="90000"/>
              </a:lnSpc>
              <a:buNone/>
              <a:defRPr/>
            </a:pP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 - poor </a:t>
            </a:r>
            <a:r>
              <a:rPr lang="en-US" sz="2000" dirty="0">
                <a:solidFill>
                  <a:schemeClr val="tx1">
                    <a:lumMod val="85000"/>
                    <a:lumOff val="15000"/>
                  </a:schemeClr>
                </a:solidFill>
                <a:latin typeface="Calibri" panose="020F0502020204030204" pitchFamily="34" charset="0"/>
                <a:cs typeface="Times New Roman" panose="02020603050405020304" pitchFamily="18" charset="0"/>
              </a:rPr>
              <a:t>quality of life, depression, suicidal ideation     </a:t>
            </a:r>
            <a:endParaRPr lang="en-US" sz="2000" dirty="0" smtClean="0">
              <a:solidFill>
                <a:schemeClr val="tx1">
                  <a:lumMod val="85000"/>
                  <a:lumOff val="15000"/>
                </a:schemeClr>
              </a:solidFill>
              <a:latin typeface="Calibri" panose="020F0502020204030204" pitchFamily="34" charset="0"/>
              <a:cs typeface="Times New Roman" panose="02020603050405020304" pitchFamily="18" charset="0"/>
            </a:endParaRPr>
          </a:p>
          <a:p>
            <a:pPr marL="0" indent="0" eaLnBrk="1" fontAlgn="auto" hangingPunct="1">
              <a:lnSpc>
                <a:spcPct val="90000"/>
              </a:lnSpc>
              <a:buNone/>
              <a:defRPr/>
            </a:pPr>
            <a:r>
              <a:rPr lang="en-US" sz="2000" dirty="0">
                <a:solidFill>
                  <a:schemeClr val="tx1">
                    <a:lumMod val="85000"/>
                    <a:lumOff val="15000"/>
                  </a:schemeClr>
                </a:solidFill>
                <a:latin typeface="Calibri" panose="020F0502020204030204" pitchFamily="34" charset="0"/>
                <a:cs typeface="Times New Roman" panose="02020603050405020304" pitchFamily="18" charset="0"/>
              </a:rPr>
              <a:t> </a:t>
            </a: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en-US" sz="2000" dirty="0">
                <a:solidFill>
                  <a:schemeClr val="tx1">
                    <a:lumMod val="85000"/>
                    <a:lumOff val="15000"/>
                  </a:schemeClr>
                </a:solidFill>
                <a:latin typeface="Calibri" panose="020F0502020204030204" pitchFamily="34" charset="0"/>
                <a:cs typeface="Times New Roman" panose="02020603050405020304" pitchFamily="18" charset="0"/>
              </a:rPr>
              <a:t>the attack is provoked by talking, brushing teeth, shaving, touching the lips      </a:t>
            </a:r>
            <a:endParaRPr lang="en-US" sz="2000" dirty="0" smtClean="0">
              <a:solidFill>
                <a:schemeClr val="tx1">
                  <a:lumMod val="85000"/>
                  <a:lumOff val="15000"/>
                </a:schemeClr>
              </a:solidFill>
              <a:latin typeface="Calibri" panose="020F0502020204030204" pitchFamily="34" charset="0"/>
              <a:cs typeface="Times New Roman" panose="02020603050405020304" pitchFamily="18" charset="0"/>
            </a:endParaRPr>
          </a:p>
          <a:p>
            <a:pPr marL="0" indent="0" eaLnBrk="1" fontAlgn="auto" hangingPunct="1">
              <a:lnSpc>
                <a:spcPct val="90000"/>
              </a:lnSpc>
              <a:buNone/>
              <a:defRPr/>
            </a:pPr>
            <a:r>
              <a:rPr lang="en-US" sz="20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en-US" sz="2000" dirty="0">
                <a:solidFill>
                  <a:schemeClr val="tx1">
                    <a:lumMod val="85000"/>
                    <a:lumOff val="15000"/>
                  </a:schemeClr>
                </a:solidFill>
                <a:latin typeface="Calibri" panose="020F0502020204030204" pitchFamily="34" charset="0"/>
                <a:cs typeface="Times New Roman" panose="02020603050405020304" pitchFamily="18" charset="0"/>
              </a:rPr>
              <a:t>neurological findings are normal</a:t>
            </a:r>
            <a:endParaRPr lang="sr-Latn-CS" sz="2000" dirty="0" smtClean="0">
              <a:solidFill>
                <a:schemeClr val="tx1">
                  <a:lumMod val="85000"/>
                  <a:lumOff val="15000"/>
                </a:schemeClr>
              </a:solidFill>
              <a:latin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Rot="1" noChangeArrowheads="1"/>
          </p:cNvSpPr>
          <p:nvPr>
            <p:ph type="title"/>
          </p:nvPr>
        </p:nvSpPr>
        <p:spPr>
          <a:xfrm>
            <a:off x="450850" y="1628775"/>
            <a:ext cx="8385175" cy="736600"/>
          </a:xfrm>
        </p:spPr>
        <p:txBody>
          <a:bodyPr/>
          <a:lstStyle/>
          <a:p>
            <a:pPr eaLnBrk="1" hangingPunct="1"/>
            <a:r>
              <a:rPr lang="en-US" altLang="en-US" dirty="0">
                <a:ln>
                  <a:noFill/>
                </a:ln>
                <a:solidFill>
                  <a:srgbClr val="FF0000"/>
                </a:solidFill>
                <a:latin typeface="Comic Sans MS" panose="030F0702030302020204" pitchFamily="66" charset="0"/>
              </a:rPr>
              <a:t>Head and neck neuralgia</a:t>
            </a:r>
            <a:endParaRPr lang="en-US" altLang="en-US" dirty="0" smtClean="0">
              <a:ln>
                <a:noFill/>
              </a:ln>
              <a:latin typeface="Comic Sans MS" panose="030F0702030302020204" pitchFamily="66" charset="0"/>
            </a:endParaRPr>
          </a:p>
        </p:txBody>
      </p:sp>
      <p:sp>
        <p:nvSpPr>
          <p:cNvPr id="55299" name="Rectangle 3"/>
          <p:cNvSpPr>
            <a:spLocks noGrp="1" noRot="1" noChangeArrowheads="1"/>
          </p:cNvSpPr>
          <p:nvPr>
            <p:ph idx="1"/>
          </p:nvPr>
        </p:nvSpPr>
        <p:spPr>
          <a:xfrm>
            <a:off x="1042988" y="3141663"/>
            <a:ext cx="7200900" cy="2159000"/>
          </a:xfrm>
        </p:spPr>
        <p:txBody>
          <a:bodyPr rtlCol="0">
            <a:normAutofit/>
          </a:bodyPr>
          <a:lstStyle/>
          <a:p>
            <a:pPr eaLnBrk="1" fontAlgn="auto" hangingPunct="1">
              <a:lnSpc>
                <a:spcPct val="90000"/>
              </a:lnSpc>
              <a:buFont typeface="Arial"/>
              <a:buChar char="•"/>
              <a:defRPr/>
            </a:pPr>
            <a:r>
              <a:rPr lang="en-US" sz="2200" b="1" dirty="0">
                <a:solidFill>
                  <a:schemeClr val="tx1">
                    <a:lumMod val="85000"/>
                    <a:lumOff val="15000"/>
                  </a:schemeClr>
                </a:solidFill>
                <a:latin typeface="Calibri" panose="020F0502020204030204" pitchFamily="34" charset="0"/>
                <a:cs typeface="Times New Roman" panose="02020603050405020304" pitchFamily="18" charset="0"/>
              </a:rPr>
              <a:t>Symptomatic </a:t>
            </a:r>
            <a:r>
              <a:rPr lang="en-US" sz="2200" b="1" dirty="0" smtClean="0">
                <a:solidFill>
                  <a:schemeClr val="tx1">
                    <a:lumMod val="85000"/>
                    <a:lumOff val="15000"/>
                  </a:schemeClr>
                </a:solidFill>
                <a:latin typeface="Calibri" panose="020F0502020204030204" pitchFamily="34" charset="0"/>
                <a:cs typeface="Times New Roman" panose="02020603050405020304" pitchFamily="18" charset="0"/>
              </a:rPr>
              <a:t>form    </a:t>
            </a:r>
          </a:p>
          <a:p>
            <a:pPr marL="0" indent="0" eaLnBrk="1" fontAlgn="auto" hangingPunct="1">
              <a:lnSpc>
                <a:spcPct val="90000"/>
              </a:lnSpc>
              <a:buNone/>
              <a:defRPr/>
            </a:pP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en-US" sz="2200" dirty="0">
                <a:solidFill>
                  <a:schemeClr val="tx1">
                    <a:lumMod val="85000"/>
                    <a:lumOff val="15000"/>
                  </a:schemeClr>
                </a:solidFill>
                <a:latin typeface="Calibri" panose="020F0502020204030204" pitchFamily="34" charset="0"/>
                <a:cs typeface="Times New Roman" panose="02020603050405020304" pitchFamily="18" charset="0"/>
              </a:rPr>
              <a:t>- younger than 40 years old    </a:t>
            </a:r>
            <a:endParaRPr lang="en-US" sz="2200" dirty="0" smtClean="0">
              <a:solidFill>
                <a:schemeClr val="tx1">
                  <a:lumMod val="85000"/>
                  <a:lumOff val="15000"/>
                </a:schemeClr>
              </a:solidFill>
              <a:latin typeface="Calibri" panose="020F0502020204030204" pitchFamily="34" charset="0"/>
              <a:cs typeface="Times New Roman" panose="02020603050405020304" pitchFamily="18" charset="0"/>
            </a:endParaRPr>
          </a:p>
          <a:p>
            <a:pPr marL="0" indent="0" eaLnBrk="1" fontAlgn="auto" hangingPunct="1">
              <a:lnSpc>
                <a:spcPct val="90000"/>
              </a:lnSpc>
              <a:buNone/>
              <a:defRPr/>
            </a:pPr>
            <a:r>
              <a:rPr lang="en-US" sz="2200" dirty="0">
                <a:solidFill>
                  <a:schemeClr val="tx1">
                    <a:lumMod val="85000"/>
                    <a:lumOff val="15000"/>
                  </a:schemeClr>
                </a:solidFill>
                <a:latin typeface="Calibri" panose="020F0502020204030204" pitchFamily="34" charset="0"/>
                <a:cs typeface="Times New Roman" panose="02020603050405020304" pitchFamily="18" charset="0"/>
              </a:rPr>
              <a:t> </a:t>
            </a: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en-US" sz="2200" dirty="0">
                <a:solidFill>
                  <a:schemeClr val="tx1">
                    <a:lumMod val="85000"/>
                    <a:lumOff val="15000"/>
                  </a:schemeClr>
                </a:solidFill>
                <a:latin typeface="Calibri" panose="020F0502020204030204" pitchFamily="34" charset="0"/>
                <a:cs typeface="Times New Roman" panose="02020603050405020304" pitchFamily="18" charset="0"/>
              </a:rPr>
              <a:t>- pathological findings in the neurological findings     </a:t>
            </a:r>
            <a:endParaRPr lang="en-US" sz="2200" dirty="0" smtClean="0">
              <a:solidFill>
                <a:schemeClr val="tx1">
                  <a:lumMod val="85000"/>
                  <a:lumOff val="15000"/>
                </a:schemeClr>
              </a:solidFill>
              <a:latin typeface="Calibri" panose="020F0502020204030204" pitchFamily="34" charset="0"/>
              <a:cs typeface="Times New Roman" panose="02020603050405020304" pitchFamily="18" charset="0"/>
            </a:endParaRPr>
          </a:p>
          <a:p>
            <a:pPr marL="0" indent="0" eaLnBrk="1" fontAlgn="auto" hangingPunct="1">
              <a:lnSpc>
                <a:spcPct val="90000"/>
              </a:lnSpc>
              <a:buNone/>
              <a:defRPr/>
            </a:pPr>
            <a:r>
              <a:rPr lang="en-US" sz="2200" dirty="0">
                <a:solidFill>
                  <a:schemeClr val="tx1">
                    <a:lumMod val="85000"/>
                    <a:lumOff val="15000"/>
                  </a:schemeClr>
                </a:solidFill>
                <a:latin typeface="Calibri" panose="020F0502020204030204" pitchFamily="34" charset="0"/>
                <a:cs typeface="Times New Roman" panose="02020603050405020304" pitchFamily="18" charset="0"/>
              </a:rPr>
              <a:t> </a:t>
            </a: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en-US" sz="2200" dirty="0">
                <a:solidFill>
                  <a:schemeClr val="tx1">
                    <a:lumMod val="85000"/>
                    <a:lumOff val="15000"/>
                  </a:schemeClr>
                </a:solidFill>
                <a:latin typeface="Calibri" panose="020F0502020204030204" pitchFamily="34" charset="0"/>
                <a:cs typeface="Times New Roman" panose="02020603050405020304" pitchFamily="18" charset="0"/>
              </a:rPr>
              <a:t>- tumor, MS, herpes zoster</a:t>
            </a:r>
            <a:endParaRPr lang="en-US" sz="2200" dirty="0" smtClean="0">
              <a:solidFill>
                <a:schemeClr val="tx1">
                  <a:lumMod val="85000"/>
                  <a:lumOff val="15000"/>
                </a:schemeClr>
              </a:solidFill>
              <a:latin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Rot="1" noChangeArrowheads="1"/>
          </p:cNvSpPr>
          <p:nvPr>
            <p:ph type="title"/>
          </p:nvPr>
        </p:nvSpPr>
        <p:spPr>
          <a:xfrm>
            <a:off x="971550" y="1341438"/>
            <a:ext cx="6799263" cy="1303337"/>
          </a:xfrm>
        </p:spPr>
        <p:txBody>
          <a:bodyPr/>
          <a:lstStyle/>
          <a:p>
            <a:pPr eaLnBrk="1" hangingPunct="1"/>
            <a:r>
              <a:rPr lang="en-US" altLang="en-US" dirty="0" smtClean="0">
                <a:ln>
                  <a:noFill/>
                </a:ln>
                <a:solidFill>
                  <a:srgbClr val="FF0000"/>
                </a:solidFill>
                <a:latin typeface="Comic Sans MS" panose="030F0702030302020204" pitchFamily="66" charset="0"/>
              </a:rPr>
              <a:t>Neuralgia</a:t>
            </a:r>
            <a:r>
              <a:rPr lang="sr-Cyrl-CS" altLang="en-US" dirty="0" smtClean="0">
                <a:ln>
                  <a:noFill/>
                </a:ln>
                <a:solidFill>
                  <a:srgbClr val="FF0000"/>
                </a:solidFill>
                <a:latin typeface="Comic Sans MS" panose="030F0702030302020204" pitchFamily="66" charset="0"/>
              </a:rPr>
              <a:t>-</a:t>
            </a:r>
            <a:r>
              <a:rPr lang="en-US" altLang="en-US" dirty="0" smtClean="0">
                <a:ln>
                  <a:noFill/>
                </a:ln>
                <a:solidFill>
                  <a:srgbClr val="FF0000"/>
                </a:solidFill>
                <a:latin typeface="Comic Sans MS" panose="030F0702030302020204" pitchFamily="66" charset="0"/>
              </a:rPr>
              <a:t>treatment</a:t>
            </a:r>
          </a:p>
        </p:txBody>
      </p:sp>
      <p:sp>
        <p:nvSpPr>
          <p:cNvPr id="56323" name="Rectangle 3"/>
          <p:cNvSpPr>
            <a:spLocks noGrp="1" noRot="1" noChangeArrowheads="1"/>
          </p:cNvSpPr>
          <p:nvPr>
            <p:ph idx="1"/>
          </p:nvPr>
        </p:nvSpPr>
        <p:spPr>
          <a:xfrm>
            <a:off x="971550" y="2635284"/>
            <a:ext cx="8007350" cy="3888382"/>
          </a:xfrm>
        </p:spPr>
        <p:txBody>
          <a:bodyPr rtlCol="0">
            <a:noAutofit/>
          </a:bodyPr>
          <a:lstStyle/>
          <a:p>
            <a:pPr marL="0" indent="0" eaLnBrk="1" fontAlgn="auto" hangingPunct="1">
              <a:buNone/>
              <a:defRPr/>
            </a:pP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  - </a:t>
            </a:r>
            <a:r>
              <a:rPr lang="sr-Latn-CS" sz="2200" dirty="0" smtClean="0">
                <a:solidFill>
                  <a:schemeClr val="tx1">
                    <a:lumMod val="85000"/>
                    <a:lumOff val="15000"/>
                  </a:schemeClr>
                </a:solidFill>
                <a:latin typeface="Calibri" panose="020F0502020204030204" pitchFamily="34" charset="0"/>
                <a:cs typeface="Times New Roman" panose="02020603050405020304" pitchFamily="18" charset="0"/>
              </a:rPr>
              <a:t>Carbamazepine </a:t>
            </a:r>
            <a:r>
              <a:rPr lang="sr-Latn-CS" sz="2200" dirty="0">
                <a:solidFill>
                  <a:schemeClr val="tx1">
                    <a:lumMod val="85000"/>
                    <a:lumOff val="15000"/>
                  </a:schemeClr>
                </a:solidFill>
                <a:latin typeface="Calibri" panose="020F0502020204030204" pitchFamily="34" charset="0"/>
                <a:cs typeface="Times New Roman" panose="02020603050405020304" pitchFamily="18" charset="0"/>
              </a:rPr>
              <a:t>600-1600 mg/24h </a:t>
            </a:r>
            <a:endParaRPr lang="en-US" sz="2200" dirty="0" smtClean="0">
              <a:solidFill>
                <a:schemeClr val="tx1">
                  <a:lumMod val="85000"/>
                  <a:lumOff val="15000"/>
                </a:schemeClr>
              </a:solidFill>
              <a:latin typeface="Calibri" panose="020F0502020204030204" pitchFamily="34" charset="0"/>
              <a:cs typeface="Times New Roman" panose="02020603050405020304" pitchFamily="18" charset="0"/>
            </a:endParaRPr>
          </a:p>
          <a:p>
            <a:pPr marL="0" indent="0" eaLnBrk="1" fontAlgn="auto" hangingPunct="1">
              <a:buNone/>
              <a:defRPr/>
            </a:pPr>
            <a:r>
              <a:rPr lang="sr-Latn-CS" sz="22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sr-Latn-CS" sz="2200" dirty="0">
                <a:solidFill>
                  <a:schemeClr val="tx1">
                    <a:lumMod val="85000"/>
                    <a:lumOff val="15000"/>
                  </a:schemeClr>
                </a:solidFill>
                <a:latin typeface="Calibri" panose="020F0502020204030204" pitchFamily="34" charset="0"/>
                <a:cs typeface="Times New Roman" panose="02020603050405020304" pitchFamily="18" charset="0"/>
              </a:rPr>
              <a:t>- Gabapentin 900-2400 mg/24h   </a:t>
            </a:r>
            <a:endParaRPr lang="en-US" sz="2200" dirty="0" smtClean="0">
              <a:solidFill>
                <a:schemeClr val="tx1">
                  <a:lumMod val="85000"/>
                  <a:lumOff val="15000"/>
                </a:schemeClr>
              </a:solidFill>
              <a:latin typeface="Calibri" panose="020F0502020204030204" pitchFamily="34" charset="0"/>
              <a:cs typeface="Times New Roman" panose="02020603050405020304" pitchFamily="18" charset="0"/>
            </a:endParaRPr>
          </a:p>
          <a:p>
            <a:pPr marL="0" indent="0" eaLnBrk="1" fontAlgn="auto" hangingPunct="1">
              <a:buNone/>
              <a:defRPr/>
            </a:pPr>
            <a:r>
              <a:rPr lang="en-US" sz="2200" dirty="0">
                <a:solidFill>
                  <a:schemeClr val="tx1">
                    <a:lumMod val="85000"/>
                    <a:lumOff val="15000"/>
                  </a:schemeClr>
                </a:solidFill>
                <a:latin typeface="Calibri" panose="020F0502020204030204" pitchFamily="34" charset="0"/>
                <a:cs typeface="Times New Roman" panose="02020603050405020304" pitchFamily="18" charset="0"/>
              </a:rPr>
              <a:t> </a:t>
            </a: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sr-Latn-CS" sz="22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sr-Latn-CS" sz="2200" dirty="0">
                <a:solidFill>
                  <a:schemeClr val="tx1">
                    <a:lumMod val="85000"/>
                    <a:lumOff val="15000"/>
                  </a:schemeClr>
                </a:solidFill>
                <a:latin typeface="Calibri" panose="020F0502020204030204" pitchFamily="34" charset="0"/>
                <a:cs typeface="Times New Roman" panose="02020603050405020304" pitchFamily="18" charset="0"/>
              </a:rPr>
              <a:t>Lamotrigine   </a:t>
            </a:r>
            <a:endParaRPr lang="en-US" sz="2200" dirty="0" smtClean="0">
              <a:solidFill>
                <a:schemeClr val="tx1">
                  <a:lumMod val="85000"/>
                  <a:lumOff val="15000"/>
                </a:schemeClr>
              </a:solidFill>
              <a:latin typeface="Calibri" panose="020F0502020204030204" pitchFamily="34" charset="0"/>
              <a:cs typeface="Times New Roman" panose="02020603050405020304" pitchFamily="18" charset="0"/>
            </a:endParaRPr>
          </a:p>
          <a:p>
            <a:pPr marL="0" indent="0" eaLnBrk="1" fontAlgn="auto" hangingPunct="1">
              <a:buNone/>
              <a:defRPr/>
            </a:pPr>
            <a:r>
              <a:rPr lang="en-US" sz="2200" dirty="0">
                <a:solidFill>
                  <a:schemeClr val="tx1">
                    <a:lumMod val="85000"/>
                    <a:lumOff val="15000"/>
                  </a:schemeClr>
                </a:solidFill>
                <a:latin typeface="Calibri" panose="020F0502020204030204" pitchFamily="34" charset="0"/>
                <a:cs typeface="Times New Roman" panose="02020603050405020304" pitchFamily="18" charset="0"/>
              </a:rPr>
              <a:t> </a:t>
            </a: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sr-Latn-CS" sz="22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sr-Latn-CS" sz="2200" dirty="0">
                <a:solidFill>
                  <a:schemeClr val="tx1">
                    <a:lumMod val="85000"/>
                    <a:lumOff val="15000"/>
                  </a:schemeClr>
                </a:solidFill>
                <a:latin typeface="Calibri" panose="020F0502020204030204" pitchFamily="34" charset="0"/>
                <a:cs typeface="Times New Roman" panose="02020603050405020304" pitchFamily="18" charset="0"/>
              </a:rPr>
              <a:t>Topiramate  </a:t>
            </a:r>
            <a:endParaRPr lang="en-US" sz="2200" dirty="0" smtClean="0">
              <a:solidFill>
                <a:schemeClr val="tx1">
                  <a:lumMod val="85000"/>
                  <a:lumOff val="15000"/>
                </a:schemeClr>
              </a:solidFill>
              <a:latin typeface="Calibri" panose="020F0502020204030204" pitchFamily="34" charset="0"/>
              <a:cs typeface="Times New Roman" panose="02020603050405020304" pitchFamily="18" charset="0"/>
            </a:endParaRPr>
          </a:p>
          <a:p>
            <a:pPr marL="0" indent="0" eaLnBrk="1" fontAlgn="auto" hangingPunct="1">
              <a:buNone/>
              <a:defRPr/>
            </a:pPr>
            <a:endParaRPr lang="en-US" sz="2200" dirty="0">
              <a:solidFill>
                <a:schemeClr val="tx1">
                  <a:lumMod val="85000"/>
                  <a:lumOff val="15000"/>
                </a:schemeClr>
              </a:solidFill>
              <a:latin typeface="Calibri" panose="020F0502020204030204" pitchFamily="34" charset="0"/>
              <a:cs typeface="Times New Roman" panose="02020603050405020304" pitchFamily="18" charset="0"/>
            </a:endParaRPr>
          </a:p>
          <a:p>
            <a:pPr marL="0" indent="0" eaLnBrk="1" fontAlgn="auto" hangingPunct="1">
              <a:buNone/>
              <a:defRPr/>
            </a:pP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sr-Latn-CS" sz="22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sr-Latn-CS" sz="2200" dirty="0">
                <a:solidFill>
                  <a:schemeClr val="tx1">
                    <a:lumMod val="85000"/>
                    <a:lumOff val="15000"/>
                  </a:schemeClr>
                </a:solidFill>
                <a:latin typeface="Calibri" panose="020F0502020204030204" pitchFamily="34" charset="0"/>
                <a:cs typeface="Times New Roman" panose="02020603050405020304" pitchFamily="18" charset="0"/>
              </a:rPr>
              <a:t>- Surgeon: thermocoagulation of Gasser's ganglion                         </a:t>
            </a: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          </a:t>
            </a:r>
          </a:p>
          <a:p>
            <a:pPr marL="0" indent="0" eaLnBrk="1" fontAlgn="auto" hangingPunct="1">
              <a:buNone/>
              <a:defRPr/>
            </a:pPr>
            <a:r>
              <a:rPr lang="en-US" sz="2200" dirty="0">
                <a:solidFill>
                  <a:schemeClr val="tx1">
                    <a:lumMod val="85000"/>
                    <a:lumOff val="15000"/>
                  </a:schemeClr>
                </a:solidFill>
                <a:latin typeface="Calibri" panose="020F0502020204030204" pitchFamily="34" charset="0"/>
                <a:cs typeface="Times New Roman" panose="02020603050405020304" pitchFamily="18" charset="0"/>
              </a:rPr>
              <a:t> </a:t>
            </a: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sr-Latn-CS" sz="2200" dirty="0" smtClean="0">
                <a:solidFill>
                  <a:schemeClr val="tx1">
                    <a:lumMod val="85000"/>
                    <a:lumOff val="15000"/>
                  </a:schemeClr>
                </a:solidFill>
                <a:latin typeface="Calibri" panose="020F0502020204030204" pitchFamily="34" charset="0"/>
                <a:cs typeface="Times New Roman" panose="02020603050405020304" pitchFamily="18" charset="0"/>
              </a:rPr>
              <a:t>decompression </a:t>
            </a:r>
            <a:r>
              <a:rPr lang="sr-Latn-CS" sz="2200" dirty="0">
                <a:solidFill>
                  <a:schemeClr val="tx1">
                    <a:lumMod val="85000"/>
                    <a:lumOff val="15000"/>
                  </a:schemeClr>
                </a:solidFill>
                <a:latin typeface="Calibri" panose="020F0502020204030204" pitchFamily="34" charset="0"/>
                <a:cs typeface="Times New Roman" panose="02020603050405020304" pitchFamily="18" charset="0"/>
              </a:rPr>
              <a:t>V kn                         </a:t>
            </a:r>
            <a:endParaRPr lang="en-US" sz="2200" dirty="0" smtClean="0">
              <a:solidFill>
                <a:schemeClr val="tx1">
                  <a:lumMod val="85000"/>
                  <a:lumOff val="15000"/>
                </a:schemeClr>
              </a:solidFill>
              <a:latin typeface="Calibri" panose="020F0502020204030204" pitchFamily="34" charset="0"/>
              <a:cs typeface="Times New Roman" panose="02020603050405020304" pitchFamily="18" charset="0"/>
            </a:endParaRPr>
          </a:p>
          <a:p>
            <a:pPr marL="0" indent="0" eaLnBrk="1" fontAlgn="auto" hangingPunct="1">
              <a:buNone/>
              <a:defRPr/>
            </a:pPr>
            <a:r>
              <a:rPr lang="en-US" sz="2200" dirty="0">
                <a:solidFill>
                  <a:schemeClr val="tx1">
                    <a:lumMod val="85000"/>
                    <a:lumOff val="15000"/>
                  </a:schemeClr>
                </a:solidFill>
                <a:latin typeface="Calibri" panose="020F0502020204030204" pitchFamily="34" charset="0"/>
                <a:cs typeface="Times New Roman" panose="02020603050405020304" pitchFamily="18" charset="0"/>
              </a:rPr>
              <a:t> </a:t>
            </a:r>
            <a:r>
              <a:rPr lang="en-US" sz="2200" dirty="0" smtClean="0">
                <a:solidFill>
                  <a:schemeClr val="tx1">
                    <a:lumMod val="85000"/>
                    <a:lumOff val="15000"/>
                  </a:schemeClr>
                </a:solidFill>
                <a:latin typeface="Calibri" panose="020F0502020204030204" pitchFamily="34" charset="0"/>
                <a:cs typeface="Times New Roman" panose="02020603050405020304" pitchFamily="18" charset="0"/>
              </a:rPr>
              <a:t>                       </a:t>
            </a:r>
            <a:r>
              <a:rPr lang="sr-Latn-CS" sz="2200" dirty="0" smtClean="0">
                <a:solidFill>
                  <a:schemeClr val="tx1">
                    <a:lumMod val="85000"/>
                    <a:lumOff val="15000"/>
                  </a:schemeClr>
                </a:solidFill>
                <a:latin typeface="Calibri" panose="020F0502020204030204" pitchFamily="34" charset="0"/>
                <a:cs typeface="Times New Roman" panose="02020603050405020304" pitchFamily="18" charset="0"/>
              </a:rPr>
              <a:t>stereotaxic </a:t>
            </a:r>
            <a:r>
              <a:rPr lang="sr-Latn-CS" sz="2200" dirty="0">
                <a:solidFill>
                  <a:schemeClr val="tx1">
                    <a:lumMod val="85000"/>
                    <a:lumOff val="15000"/>
                  </a:schemeClr>
                </a:solidFill>
                <a:latin typeface="Calibri" panose="020F0502020204030204" pitchFamily="34" charset="0"/>
                <a:cs typeface="Times New Roman" panose="02020603050405020304" pitchFamily="18" charset="0"/>
              </a:rPr>
              <a:t>radiosurgery</a:t>
            </a:r>
            <a:endParaRPr lang="sr-Latn-CS" sz="2200" dirty="0" smtClean="0">
              <a:solidFill>
                <a:schemeClr val="tx1">
                  <a:lumMod val="85000"/>
                  <a:lumOff val="15000"/>
                </a:schemeClr>
              </a:solidFill>
              <a:latin typeface="Calibri" panose="020F0502020204030204" pitchFamily="34" charset="0"/>
              <a:cs typeface="Times New Roman" panose="02020603050405020304" pitchFamily="18" charset="0"/>
            </a:endParaRPr>
          </a:p>
          <a:p>
            <a:pPr eaLnBrk="1" fontAlgn="auto" hangingPunct="1">
              <a:buFont typeface="Wingdings" panose="05000000000000000000" pitchFamily="2" charset="2"/>
              <a:buNone/>
              <a:defRPr/>
            </a:pPr>
            <a:r>
              <a:rPr lang="sr-Latn-CS" sz="2200" dirty="0" smtClean="0">
                <a:solidFill>
                  <a:schemeClr val="tx1">
                    <a:lumMod val="85000"/>
                    <a:lumOff val="15000"/>
                  </a:schemeClr>
                </a:solidFill>
                <a:latin typeface="Calibri" panose="020F0502020204030204" pitchFamily="34" charset="0"/>
                <a:cs typeface="Times New Roman" panose="02020603050405020304" pitchFamily="18" charset="0"/>
              </a:rPr>
              <a:t>  </a:t>
            </a:r>
            <a:endParaRPr lang="en-US" sz="2200" dirty="0" smtClean="0">
              <a:solidFill>
                <a:schemeClr val="tx1">
                  <a:lumMod val="85000"/>
                  <a:lumOff val="15000"/>
                </a:schemeClr>
              </a:solidFill>
              <a:latin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Rot="1" noChangeArrowheads="1"/>
          </p:cNvSpPr>
          <p:nvPr>
            <p:ph type="title"/>
          </p:nvPr>
        </p:nvSpPr>
        <p:spPr>
          <a:xfrm>
            <a:off x="1187450" y="1268413"/>
            <a:ext cx="6799263" cy="1303337"/>
          </a:xfrm>
        </p:spPr>
        <p:txBody>
          <a:bodyPr/>
          <a:lstStyle/>
          <a:p>
            <a:pPr eaLnBrk="1" hangingPunct="1"/>
            <a:r>
              <a:rPr lang="en-US" altLang="en-US" dirty="0">
                <a:ln>
                  <a:noFill/>
                </a:ln>
                <a:solidFill>
                  <a:srgbClr val="FF0000"/>
                </a:solidFill>
                <a:latin typeface="Comic Sans MS" panose="030F0702030302020204" pitchFamily="66" charset="0"/>
              </a:rPr>
              <a:t>Head and neck neuralgia</a:t>
            </a:r>
            <a:endParaRPr lang="en-US" altLang="en-US" dirty="0" smtClean="0">
              <a:ln>
                <a:noFill/>
              </a:ln>
              <a:latin typeface="Comic Sans MS" panose="030F0702030302020204" pitchFamily="66" charset="0"/>
            </a:endParaRPr>
          </a:p>
        </p:txBody>
      </p:sp>
      <p:sp>
        <p:nvSpPr>
          <p:cNvPr id="138243" name="Rectangle 3"/>
          <p:cNvSpPr>
            <a:spLocks noGrp="1" noRot="1" noChangeArrowheads="1"/>
          </p:cNvSpPr>
          <p:nvPr>
            <p:ph idx="1"/>
          </p:nvPr>
        </p:nvSpPr>
        <p:spPr>
          <a:xfrm>
            <a:off x="971550" y="2997200"/>
            <a:ext cx="7561263" cy="3095625"/>
          </a:xfrm>
        </p:spPr>
        <p:txBody>
          <a:bodyPr/>
          <a:lstStyle/>
          <a:p>
            <a:pPr eaLnBrk="1" hangingPunct="1"/>
            <a:r>
              <a:rPr lang="en-US" altLang="en-US" sz="2200" dirty="0">
                <a:solidFill>
                  <a:srgbClr val="FF0000"/>
                </a:solidFill>
                <a:latin typeface="Calibri" panose="020F0502020204030204" pitchFamily="34" charset="0"/>
                <a:cs typeface="Times New Roman" panose="02020603050405020304" pitchFamily="18" charset="0"/>
              </a:rPr>
              <a:t>Glossopharyngeal neuralgia         </a:t>
            </a:r>
            <a:endParaRPr lang="en-US" altLang="en-US" sz="2200" dirty="0" smtClean="0">
              <a:solidFill>
                <a:srgbClr val="FF0000"/>
              </a:solidFill>
              <a:latin typeface="Calibri" panose="020F0502020204030204" pitchFamily="34" charset="0"/>
              <a:cs typeface="Times New Roman" panose="02020603050405020304" pitchFamily="18" charset="0"/>
            </a:endParaRPr>
          </a:p>
          <a:p>
            <a:pPr marL="0" indent="0" eaLnBrk="1" hangingPunct="1">
              <a:buNone/>
            </a:pPr>
            <a:r>
              <a:rPr lang="en-US" altLang="en-US" sz="2200" dirty="0">
                <a:latin typeface="Calibri" panose="020F0502020204030204" pitchFamily="34" charset="0"/>
                <a:cs typeface="Times New Roman" panose="02020603050405020304" pitchFamily="18" charset="0"/>
              </a:rPr>
              <a:t> </a:t>
            </a:r>
            <a:r>
              <a:rPr lang="en-US" altLang="en-US" sz="2200" dirty="0" smtClean="0">
                <a:latin typeface="Calibri" panose="020F0502020204030204" pitchFamily="34" charset="0"/>
                <a:cs typeface="Times New Roman" panose="02020603050405020304" pitchFamily="18" charset="0"/>
              </a:rPr>
              <a:t>      - </a:t>
            </a:r>
            <a:r>
              <a:rPr lang="en-US" altLang="en-US" sz="2200" dirty="0">
                <a:latin typeface="Calibri" panose="020F0502020204030204" pitchFamily="34" charset="0"/>
                <a:cs typeface="Times New Roman" panose="02020603050405020304" pitchFamily="18" charset="0"/>
              </a:rPr>
              <a:t>in elderly people        </a:t>
            </a:r>
            <a:endParaRPr lang="en-US" altLang="en-US" sz="2200" dirty="0" smtClean="0">
              <a:latin typeface="Calibri" panose="020F0502020204030204" pitchFamily="34" charset="0"/>
              <a:cs typeface="Times New Roman" panose="02020603050405020304" pitchFamily="18" charset="0"/>
            </a:endParaRPr>
          </a:p>
          <a:p>
            <a:pPr marL="0" indent="0" eaLnBrk="1" hangingPunct="1">
              <a:buNone/>
            </a:pPr>
            <a:r>
              <a:rPr lang="en-US" altLang="en-US" sz="2200" dirty="0">
                <a:latin typeface="Calibri" panose="020F0502020204030204" pitchFamily="34" charset="0"/>
                <a:cs typeface="Times New Roman" panose="02020603050405020304" pitchFamily="18" charset="0"/>
              </a:rPr>
              <a:t> </a:t>
            </a:r>
            <a:r>
              <a:rPr lang="en-US" altLang="en-US" sz="2200" dirty="0" smtClean="0">
                <a:latin typeface="Calibri" panose="020F0502020204030204" pitchFamily="34" charset="0"/>
                <a:cs typeface="Times New Roman" panose="02020603050405020304" pitchFamily="18" charset="0"/>
              </a:rPr>
              <a:t>      </a:t>
            </a:r>
            <a:r>
              <a:rPr lang="en-US" altLang="en-US" sz="2200" dirty="0">
                <a:latin typeface="Calibri" panose="020F0502020204030204" pitchFamily="34" charset="0"/>
                <a:cs typeface="Times New Roman" panose="02020603050405020304" pitchFamily="18" charset="0"/>
              </a:rPr>
              <a:t>- sudden attacks of severe unilateral pain at the base of the </a:t>
            </a:r>
            <a:endParaRPr lang="en-US" altLang="en-US" sz="2200" dirty="0" smtClean="0">
              <a:latin typeface="Calibri" panose="020F0502020204030204" pitchFamily="34" charset="0"/>
              <a:cs typeface="Times New Roman" panose="02020603050405020304" pitchFamily="18" charset="0"/>
            </a:endParaRPr>
          </a:p>
          <a:p>
            <a:pPr marL="0" indent="0" eaLnBrk="1" hangingPunct="1">
              <a:buNone/>
            </a:pPr>
            <a:r>
              <a:rPr lang="en-US" altLang="en-US" sz="2200" dirty="0">
                <a:latin typeface="Calibri" panose="020F0502020204030204" pitchFamily="34" charset="0"/>
                <a:cs typeface="Times New Roman" panose="02020603050405020304" pitchFamily="18" charset="0"/>
              </a:rPr>
              <a:t> </a:t>
            </a:r>
            <a:r>
              <a:rPr lang="en-US" altLang="en-US" sz="2200" dirty="0" smtClean="0">
                <a:latin typeface="Calibri" panose="020F0502020204030204" pitchFamily="34" charset="0"/>
                <a:cs typeface="Times New Roman" panose="02020603050405020304" pitchFamily="18" charset="0"/>
              </a:rPr>
              <a:t>        tongue</a:t>
            </a:r>
            <a:r>
              <a:rPr lang="en-US" altLang="en-US" sz="2200" dirty="0">
                <a:latin typeface="Calibri" panose="020F0502020204030204" pitchFamily="34" charset="0"/>
                <a:cs typeface="Times New Roman" panose="02020603050405020304" pitchFamily="18" charset="0"/>
              </a:rPr>
              <a:t>, </a:t>
            </a:r>
            <a:r>
              <a:rPr lang="en-US" altLang="en-US" sz="2200" dirty="0" smtClean="0">
                <a:latin typeface="Calibri" panose="020F0502020204030204" pitchFamily="34" charset="0"/>
                <a:cs typeface="Times New Roman" panose="02020603050405020304" pitchFamily="18" charset="0"/>
              </a:rPr>
              <a:t>tonsils </a:t>
            </a:r>
            <a:r>
              <a:rPr lang="en-US" altLang="en-US" sz="2200" dirty="0">
                <a:latin typeface="Calibri" panose="020F0502020204030204" pitchFamily="34" charset="0"/>
                <a:cs typeface="Times New Roman" panose="02020603050405020304" pitchFamily="18" charset="0"/>
              </a:rPr>
              <a:t>and hypopharynx with expansion towards </a:t>
            </a:r>
            <a:endParaRPr lang="en-US" altLang="en-US" sz="2200" dirty="0" smtClean="0">
              <a:latin typeface="Calibri" panose="020F0502020204030204" pitchFamily="34" charset="0"/>
              <a:cs typeface="Times New Roman" panose="02020603050405020304" pitchFamily="18" charset="0"/>
            </a:endParaRPr>
          </a:p>
          <a:p>
            <a:pPr marL="0" indent="0" eaLnBrk="1" hangingPunct="1">
              <a:buNone/>
            </a:pPr>
            <a:r>
              <a:rPr lang="en-US" altLang="en-US" sz="2200" dirty="0">
                <a:latin typeface="Calibri" panose="020F0502020204030204" pitchFamily="34" charset="0"/>
                <a:cs typeface="Times New Roman" panose="02020603050405020304" pitchFamily="18" charset="0"/>
              </a:rPr>
              <a:t> </a:t>
            </a:r>
            <a:r>
              <a:rPr lang="en-US" altLang="en-US" sz="2200" dirty="0" smtClean="0">
                <a:latin typeface="Calibri" panose="020F0502020204030204" pitchFamily="34" charset="0"/>
                <a:cs typeface="Times New Roman" panose="02020603050405020304" pitchFamily="18" charset="0"/>
              </a:rPr>
              <a:t>        the </a:t>
            </a:r>
            <a:r>
              <a:rPr lang="en-US" altLang="en-US" sz="2200" dirty="0">
                <a:latin typeface="Calibri" panose="020F0502020204030204" pitchFamily="34" charset="0"/>
                <a:cs typeface="Times New Roman" panose="02020603050405020304" pitchFamily="18" charset="0"/>
              </a:rPr>
              <a:t>ear         </a:t>
            </a:r>
            <a:endParaRPr lang="en-US" altLang="en-US" sz="2200" dirty="0" smtClean="0">
              <a:latin typeface="Calibri" panose="020F0502020204030204" pitchFamily="34" charset="0"/>
              <a:cs typeface="Times New Roman" panose="02020603050405020304" pitchFamily="18" charset="0"/>
            </a:endParaRPr>
          </a:p>
          <a:p>
            <a:pPr marL="0" indent="0" eaLnBrk="1" hangingPunct="1">
              <a:buNone/>
            </a:pPr>
            <a:r>
              <a:rPr lang="en-US" altLang="en-US" sz="2200" dirty="0">
                <a:latin typeface="Calibri" panose="020F0502020204030204" pitchFamily="34" charset="0"/>
                <a:cs typeface="Times New Roman" panose="02020603050405020304" pitchFamily="18" charset="0"/>
              </a:rPr>
              <a:t> </a:t>
            </a:r>
            <a:r>
              <a:rPr lang="en-US" altLang="en-US" sz="2200" dirty="0" smtClean="0">
                <a:latin typeface="Calibri" panose="020F0502020204030204" pitchFamily="34" charset="0"/>
                <a:cs typeface="Times New Roman" panose="02020603050405020304" pitchFamily="18" charset="0"/>
              </a:rPr>
              <a:t>       - </a:t>
            </a:r>
            <a:r>
              <a:rPr lang="en-US" altLang="en-US" sz="2200" dirty="0">
                <a:latin typeface="Calibri" panose="020F0502020204030204" pitchFamily="34" charset="0"/>
                <a:cs typeface="Times New Roman" panose="02020603050405020304" pitchFamily="18" charset="0"/>
              </a:rPr>
              <a:t>pain is provoked by swallowing a particularly cold liquid</a:t>
            </a:r>
            <a:endParaRPr lang="sr-Latn-CS" altLang="en-US" sz="2200" dirty="0" smtClean="0">
              <a:latin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Rot="1" noChangeArrowheads="1"/>
          </p:cNvSpPr>
          <p:nvPr>
            <p:ph type="title"/>
          </p:nvPr>
        </p:nvSpPr>
        <p:spPr>
          <a:xfrm>
            <a:off x="1187450" y="1341438"/>
            <a:ext cx="6799263" cy="1303337"/>
          </a:xfrm>
        </p:spPr>
        <p:txBody>
          <a:bodyPr/>
          <a:lstStyle/>
          <a:p>
            <a:pPr eaLnBrk="1" hangingPunct="1"/>
            <a:r>
              <a:rPr lang="en-US" altLang="en-US" dirty="0">
                <a:ln>
                  <a:noFill/>
                </a:ln>
                <a:solidFill>
                  <a:srgbClr val="FF0000"/>
                </a:solidFill>
                <a:latin typeface="Comic Sans MS" panose="030F0702030302020204" pitchFamily="66" charset="0"/>
              </a:rPr>
              <a:t>Head and neck neuralgia</a:t>
            </a:r>
            <a:endParaRPr lang="en-US" altLang="en-US" dirty="0" smtClean="0">
              <a:ln>
                <a:noFill/>
              </a:ln>
              <a:latin typeface="Comic Sans MS" panose="030F0702030302020204" pitchFamily="66" charset="0"/>
            </a:endParaRPr>
          </a:p>
        </p:txBody>
      </p:sp>
      <p:sp>
        <p:nvSpPr>
          <p:cNvPr id="139267" name="Rectangle 3"/>
          <p:cNvSpPr>
            <a:spLocks noGrp="1" noRot="1" noChangeArrowheads="1"/>
          </p:cNvSpPr>
          <p:nvPr>
            <p:ph idx="1"/>
          </p:nvPr>
        </p:nvSpPr>
        <p:spPr>
          <a:xfrm>
            <a:off x="1042988" y="2924175"/>
            <a:ext cx="6799262" cy="3444875"/>
          </a:xfrm>
        </p:spPr>
        <p:txBody>
          <a:bodyPr/>
          <a:lstStyle/>
          <a:p>
            <a:pPr eaLnBrk="1" hangingPunct="1"/>
            <a:r>
              <a:rPr lang="en-US" altLang="en-US" dirty="0">
                <a:solidFill>
                  <a:srgbClr val="FF0000"/>
                </a:solidFill>
                <a:latin typeface="Calibri" panose="020F0502020204030204" pitchFamily="34" charset="0"/>
              </a:rPr>
              <a:t>Occipital neuralgia       </a:t>
            </a:r>
            <a:endParaRPr lang="en-US" altLang="en-US" dirty="0" smtClean="0">
              <a:solidFill>
                <a:srgbClr val="FF0000"/>
              </a:solidFill>
              <a:latin typeface="Calibri" panose="020F0502020204030204" pitchFamily="34" charset="0"/>
            </a:endParaRPr>
          </a:p>
          <a:p>
            <a:pPr marL="0" indent="0" eaLnBrk="1" hangingPunct="1">
              <a:buNone/>
            </a:pPr>
            <a:r>
              <a:rPr lang="en-US" altLang="en-US" dirty="0">
                <a:latin typeface="Calibri" panose="020F0502020204030204" pitchFamily="34" charset="0"/>
              </a:rPr>
              <a:t> </a:t>
            </a:r>
            <a:r>
              <a:rPr lang="en-US" altLang="en-US" dirty="0" smtClean="0">
                <a:latin typeface="Calibri" panose="020F0502020204030204" pitchFamily="34" charset="0"/>
              </a:rPr>
              <a:t>   </a:t>
            </a:r>
            <a:r>
              <a:rPr lang="en-US" altLang="en-US" dirty="0">
                <a:latin typeface="Calibri" panose="020F0502020204030204" pitchFamily="34" charset="0"/>
              </a:rPr>
              <a:t>- pain spreads towards the vertex        </a:t>
            </a:r>
            <a:endParaRPr lang="en-US" altLang="en-US" dirty="0" smtClean="0">
              <a:latin typeface="Calibri" panose="020F0502020204030204" pitchFamily="34" charset="0"/>
            </a:endParaRPr>
          </a:p>
          <a:p>
            <a:pPr marL="0" indent="0" eaLnBrk="1" hangingPunct="1">
              <a:buNone/>
            </a:pPr>
            <a:r>
              <a:rPr lang="en-US" altLang="en-US" dirty="0">
                <a:latin typeface="Calibri" panose="020F0502020204030204" pitchFamily="34" charset="0"/>
              </a:rPr>
              <a:t> </a:t>
            </a:r>
            <a:r>
              <a:rPr lang="en-US" altLang="en-US" dirty="0" smtClean="0">
                <a:latin typeface="Calibri" panose="020F0502020204030204" pitchFamily="34" charset="0"/>
              </a:rPr>
              <a:t>   - </a:t>
            </a:r>
            <a:r>
              <a:rPr lang="en-US" altLang="en-US" dirty="0">
                <a:latin typeface="Calibri" panose="020F0502020204030204" pitchFamily="34" charset="0"/>
              </a:rPr>
              <a:t>occurs due to compression of the small or large           </a:t>
            </a:r>
            <a:endParaRPr lang="en-US" altLang="en-US" dirty="0" smtClean="0">
              <a:latin typeface="Calibri" panose="020F0502020204030204" pitchFamily="34" charset="0"/>
            </a:endParaRPr>
          </a:p>
          <a:p>
            <a:pPr marL="0" indent="0" eaLnBrk="1" hangingPunct="1">
              <a:buNone/>
            </a:pPr>
            <a:r>
              <a:rPr lang="en-US" altLang="en-US" dirty="0">
                <a:latin typeface="Calibri" panose="020F0502020204030204" pitchFamily="34" charset="0"/>
              </a:rPr>
              <a:t> </a:t>
            </a:r>
            <a:r>
              <a:rPr lang="en-US" altLang="en-US" dirty="0" smtClean="0">
                <a:latin typeface="Calibri" panose="020F0502020204030204" pitchFamily="34" charset="0"/>
              </a:rPr>
              <a:t>     occipital </a:t>
            </a:r>
            <a:r>
              <a:rPr lang="en-US" altLang="en-US" dirty="0">
                <a:latin typeface="Calibri" panose="020F0502020204030204" pitchFamily="34" charset="0"/>
              </a:rPr>
              <a:t>nerve</a:t>
            </a:r>
            <a:endParaRPr lang="en-US" altLang="en-US" dirty="0" smtClean="0">
              <a:latin typeface="Calibri" panose="020F0502020204030204" pitchFamily="34"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rotWithShape="1">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3138</TotalTime>
  <Words>5963</Words>
  <Application>Microsoft Office PowerPoint</Application>
  <PresentationFormat>On-screen Show (4:3)</PresentationFormat>
  <Paragraphs>883</Paragraphs>
  <Slides>127</Slides>
  <Notes>9</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127</vt:i4>
      </vt:variant>
    </vt:vector>
  </HeadingPairs>
  <TitlesOfParts>
    <vt:vector size="139" baseType="lpstr">
      <vt:lpstr>__Roboto_ba6641</vt:lpstr>
      <vt:lpstr>Arial</vt:lpstr>
      <vt:lpstr>Calibri</vt:lpstr>
      <vt:lpstr>Cambria</vt:lpstr>
      <vt:lpstr>Comic Sans MS</vt:lpstr>
      <vt:lpstr>Garamond</vt:lpstr>
      <vt:lpstr>mayo-sans</vt:lpstr>
      <vt:lpstr>Symbol</vt:lpstr>
      <vt:lpstr>Times New Roman</vt:lpstr>
      <vt:lpstr>Verdana</vt:lpstr>
      <vt:lpstr>Wingdings</vt:lpstr>
      <vt:lpstr>Organic</vt:lpstr>
      <vt:lpstr>Sleep disorders Headaches Dizziness </vt:lpstr>
      <vt:lpstr>Sleeping </vt:lpstr>
      <vt:lpstr>Sleeping</vt:lpstr>
      <vt:lpstr>Sleeping</vt:lpstr>
      <vt:lpstr>Sleeping</vt:lpstr>
      <vt:lpstr>Sleeping</vt:lpstr>
      <vt:lpstr>PowerPoint Presentation</vt:lpstr>
      <vt:lpstr>Sleeping</vt:lpstr>
      <vt:lpstr>Circadian rhythm disorders</vt:lpstr>
      <vt:lpstr>  Sleep structure and organization </vt:lpstr>
      <vt:lpstr>  Sleep structure and organization </vt:lpstr>
      <vt:lpstr>  Sleep structure and organization </vt:lpstr>
      <vt:lpstr>REM sleep</vt:lpstr>
      <vt:lpstr>Sleep disorders</vt:lpstr>
      <vt:lpstr>Sleep disorders</vt:lpstr>
      <vt:lpstr> Clinically the most common sleep disorders are: </vt:lpstr>
      <vt:lpstr>  Symptoms of sleep disorders </vt:lpstr>
      <vt:lpstr>Additional signs and symptoms caused by a lack of adequate sleep including:</vt:lpstr>
      <vt:lpstr>Insomnia</vt:lpstr>
      <vt:lpstr>Insomnia</vt:lpstr>
      <vt:lpstr>The clinical disorder or syndrome of insomnia </vt:lpstr>
      <vt:lpstr>Risk factors</vt:lpstr>
      <vt:lpstr>Insomnia – types</vt:lpstr>
      <vt:lpstr>Classification according to duration</vt:lpstr>
      <vt:lpstr>Causes of chronic insomnia</vt:lpstr>
      <vt:lpstr>Diagnosis</vt:lpstr>
      <vt:lpstr>PowerPoint Presentation</vt:lpstr>
      <vt:lpstr>PowerPoint Presentation</vt:lpstr>
      <vt:lpstr>PowerPoint Presentation</vt:lpstr>
      <vt:lpstr> Treatment </vt:lpstr>
      <vt:lpstr>Treatment</vt:lpstr>
      <vt:lpstr>Pharmacological treatment </vt:lpstr>
      <vt:lpstr>Pharmacological treatment </vt:lpstr>
      <vt:lpstr>  Cognitive behavior therapy for   Insomnia (CBT-I)  </vt:lpstr>
      <vt:lpstr>Hypersomnia</vt:lpstr>
      <vt:lpstr>Hypersomnia </vt:lpstr>
      <vt:lpstr>                                                                 Obstructive sleep apnea  </vt:lpstr>
      <vt:lpstr>                                                                 Obstructive sleep apnea  </vt:lpstr>
      <vt:lpstr>Narcolepsy</vt:lpstr>
      <vt:lpstr>Narcolepsy</vt:lpstr>
      <vt:lpstr>PowerPoint Presentation</vt:lpstr>
      <vt:lpstr>PowerPoint Presentation</vt:lpstr>
      <vt:lpstr>PowerPoint Presentation</vt:lpstr>
      <vt:lpstr>PowerPoint Presentation</vt:lpstr>
      <vt:lpstr>Parasomnias</vt:lpstr>
      <vt:lpstr>Parasomnias </vt:lpstr>
      <vt:lpstr>Headaches</vt:lpstr>
      <vt:lpstr>Headaches</vt:lpstr>
      <vt:lpstr>Headaches</vt:lpstr>
      <vt:lpstr> Primary headaches  </vt:lpstr>
      <vt:lpstr>PowerPoint Presentation</vt:lpstr>
      <vt:lpstr> Secondary headaches </vt:lpstr>
      <vt:lpstr>Headaches pathophysiology</vt:lpstr>
      <vt:lpstr>Headaches pathophysiology</vt:lpstr>
      <vt:lpstr> Migraine</vt:lpstr>
      <vt:lpstr>Migraine</vt:lpstr>
      <vt:lpstr>Migraine</vt:lpstr>
      <vt:lpstr>Migraine</vt:lpstr>
      <vt:lpstr>Migraine without aura</vt:lpstr>
      <vt:lpstr>Migraine with aura</vt:lpstr>
      <vt:lpstr>Migraine with aura</vt:lpstr>
      <vt:lpstr>Migraine with aura</vt:lpstr>
      <vt:lpstr>Migraine complications</vt:lpstr>
      <vt:lpstr>Migraine complications</vt:lpstr>
      <vt:lpstr>Migraine pathophysiology</vt:lpstr>
      <vt:lpstr>  Migraine pathophysiology </vt:lpstr>
      <vt:lpstr>Migraine pathophysiology</vt:lpstr>
      <vt:lpstr>  Migraine treatment </vt:lpstr>
      <vt:lpstr>                      Acute or "abortive"  treatment  </vt:lpstr>
      <vt:lpstr>Acute or "abortive"  treatment</vt:lpstr>
      <vt:lpstr>Acute or "abortive"  treatment</vt:lpstr>
      <vt:lpstr>Acute or "abortive"  treatment</vt:lpstr>
      <vt:lpstr>Acute or "abortive"  treatment</vt:lpstr>
      <vt:lpstr>Acute or "abortive"  treatment</vt:lpstr>
      <vt:lpstr>Acute or "abortive"  treatment</vt:lpstr>
      <vt:lpstr>Acute or "abortive"  treatment</vt:lpstr>
      <vt:lpstr>Preventive treatment</vt:lpstr>
      <vt:lpstr>Preventive treatment</vt:lpstr>
      <vt:lpstr>Preventive treatment</vt:lpstr>
      <vt:lpstr>Preventive treatment</vt:lpstr>
      <vt:lpstr>Preventive treatment</vt:lpstr>
      <vt:lpstr>Tension headaches</vt:lpstr>
      <vt:lpstr>Tension headaches</vt:lpstr>
      <vt:lpstr>Diagnostic criteria</vt:lpstr>
      <vt:lpstr>Tension headaches</vt:lpstr>
      <vt:lpstr>Tension headaches</vt:lpstr>
      <vt:lpstr>Cluster headaches and other trigeminal autonomic headaches</vt:lpstr>
      <vt:lpstr>Cluster headache</vt:lpstr>
      <vt:lpstr>Cluster headache</vt:lpstr>
      <vt:lpstr>Cluster headache</vt:lpstr>
      <vt:lpstr>Cluster headache</vt:lpstr>
      <vt:lpstr>Cluster headache</vt:lpstr>
      <vt:lpstr>Head and neck neuralgia</vt:lpstr>
      <vt:lpstr>Head and neck neuralgia</vt:lpstr>
      <vt:lpstr>Head and neck neuralgia</vt:lpstr>
      <vt:lpstr>Head and neck neuralgia</vt:lpstr>
      <vt:lpstr>Neuralgia-treatment</vt:lpstr>
      <vt:lpstr>Head and neck neuralgia</vt:lpstr>
      <vt:lpstr>Head and neck neuralgia</vt:lpstr>
      <vt:lpstr> Diagnosis</vt:lpstr>
      <vt:lpstr>Anamnesis </vt:lpstr>
      <vt:lpstr>Anamnesis </vt:lpstr>
      <vt:lpstr>Anamnesis </vt:lpstr>
      <vt:lpstr>Anamnesis </vt:lpstr>
      <vt:lpstr>Anamnesis </vt:lpstr>
      <vt:lpstr>Neurological examination</vt:lpstr>
      <vt:lpstr>Additional examinations</vt:lpstr>
      <vt:lpstr>Additional examinations-indications</vt:lpstr>
      <vt:lpstr>Additional examinations-indications</vt:lpstr>
      <vt:lpstr>Additional examinations-indications</vt:lpstr>
      <vt:lpstr>Differentiation between primary and secondary headaches</vt:lpstr>
      <vt:lpstr>Differentiation between primary and secondary headaches</vt:lpstr>
      <vt:lpstr>Dizziness (Vertigo)</vt:lpstr>
      <vt:lpstr>Dizziness (Vertigo)</vt:lpstr>
      <vt:lpstr>Dizziness (Vertigo)</vt:lpstr>
      <vt:lpstr>Dizziness (Vertigo) </vt:lpstr>
      <vt:lpstr>Peripheral vertigo</vt:lpstr>
      <vt:lpstr>Meniere's disease</vt:lpstr>
      <vt:lpstr>Benign paroxysmal position vertigo</vt:lpstr>
      <vt:lpstr>Vestibular nerve damage</vt:lpstr>
      <vt:lpstr>Vestibular neuronitis</vt:lpstr>
      <vt:lpstr>Central vertigo</vt:lpstr>
      <vt:lpstr>Central vertigo</vt:lpstr>
      <vt:lpstr>Central vertigo</vt:lpstr>
      <vt:lpstr>      Characteristics of peripheral and central vertigo</vt:lpstr>
      <vt:lpstr>PowerPoint Presentation</vt:lpstr>
      <vt:lpstr>Treatment</vt:lpstr>
    </vt:vector>
  </TitlesOfParts>
  <Company>KBC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Goca Toncev</dc:creator>
  <cp:lastModifiedBy>Katarina</cp:lastModifiedBy>
  <cp:revision>334</cp:revision>
  <dcterms:created xsi:type="dcterms:W3CDTF">2010-02-20T10:21:26Z</dcterms:created>
  <dcterms:modified xsi:type="dcterms:W3CDTF">2024-02-20T15:58:01Z</dcterms:modified>
</cp:coreProperties>
</file>